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7" r:id="rId4"/>
    <p:sldId id="280" r:id="rId5"/>
    <p:sldId id="275" r:id="rId6"/>
    <p:sldId id="281" r:id="rId7"/>
    <p:sldId id="272" r:id="rId8"/>
    <p:sldId id="282" r:id="rId9"/>
    <p:sldId id="278" r:id="rId10"/>
    <p:sldId id="284" r:id="rId11"/>
    <p:sldId id="283" r:id="rId12"/>
    <p:sldId id="27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E6587-9A96-D94C-8C15-87FBACE51C43}" v="259" dt="2021-04-07T15:35:42.3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5"/>
  </p:normalViewPr>
  <p:slideViewPr>
    <p:cSldViewPr snapToGrid="0" snapToObjects="1">
      <p:cViewPr varScale="1">
        <p:scale>
          <a:sx n="100" d="100"/>
          <a:sy n="100" d="100"/>
        </p:scale>
        <p:origin x="10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DB18CB-42CF-412C-8985-00A0665FCDC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1B10770-8B59-4F07-97AA-603DE318BB7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Introduction</a:t>
          </a:r>
          <a:endParaRPr lang="en-US"/>
        </a:p>
      </dgm:t>
    </dgm:pt>
    <dgm:pt modelId="{DD50359C-9819-4536-B3F0-8A059FF05C2B}" type="parTrans" cxnId="{C72D5648-1848-4E57-971B-A8EE20920924}">
      <dgm:prSet/>
      <dgm:spPr/>
      <dgm:t>
        <a:bodyPr/>
        <a:lstStyle/>
        <a:p>
          <a:endParaRPr lang="en-US"/>
        </a:p>
      </dgm:t>
    </dgm:pt>
    <dgm:pt modelId="{161C3F40-7FD3-40BB-9618-2252097A3664}" type="sibTrans" cxnId="{C72D5648-1848-4E57-971B-A8EE20920924}">
      <dgm:prSet/>
      <dgm:spPr/>
      <dgm:t>
        <a:bodyPr/>
        <a:lstStyle/>
        <a:p>
          <a:endParaRPr lang="en-US"/>
        </a:p>
      </dgm:t>
    </dgm:pt>
    <dgm:pt modelId="{42BE6E4C-C404-4452-9509-02237DC2D5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Théorie et méthode</a:t>
          </a:r>
          <a:endParaRPr lang="en-US"/>
        </a:p>
      </dgm:t>
    </dgm:pt>
    <dgm:pt modelId="{3D90045E-C17A-47A8-96C2-0D062C71FB1C}" type="parTrans" cxnId="{AC2ED040-3DC6-4B2F-9D8D-C2793207C085}">
      <dgm:prSet/>
      <dgm:spPr/>
      <dgm:t>
        <a:bodyPr/>
        <a:lstStyle/>
        <a:p>
          <a:endParaRPr lang="en-US"/>
        </a:p>
      </dgm:t>
    </dgm:pt>
    <dgm:pt modelId="{7D3564B9-C481-486A-86A0-4B0098270002}" type="sibTrans" cxnId="{AC2ED040-3DC6-4B2F-9D8D-C2793207C085}">
      <dgm:prSet/>
      <dgm:spPr/>
      <dgm:t>
        <a:bodyPr/>
        <a:lstStyle/>
        <a:p>
          <a:endParaRPr lang="en-US"/>
        </a:p>
      </dgm:t>
    </dgm:pt>
    <dgm:pt modelId="{E4652662-875C-4418-81ED-113ABF0F452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fr-FR"/>
            <a:t>Application</a:t>
          </a:r>
          <a:endParaRPr lang="en-US"/>
        </a:p>
      </dgm:t>
    </dgm:pt>
    <dgm:pt modelId="{0DEACF32-879C-41DB-95CB-AFC61807F1AA}" type="parTrans" cxnId="{B93A2135-EE6B-44E8-885E-E5ABF17BA36E}">
      <dgm:prSet/>
      <dgm:spPr/>
      <dgm:t>
        <a:bodyPr/>
        <a:lstStyle/>
        <a:p>
          <a:endParaRPr lang="en-US"/>
        </a:p>
      </dgm:t>
    </dgm:pt>
    <dgm:pt modelId="{FC841A7E-8EC8-471F-BFAD-2BA5E5647A16}" type="sibTrans" cxnId="{B93A2135-EE6B-44E8-885E-E5ABF17BA36E}">
      <dgm:prSet/>
      <dgm:spPr/>
      <dgm:t>
        <a:bodyPr/>
        <a:lstStyle/>
        <a:p>
          <a:endParaRPr lang="en-US"/>
        </a:p>
      </dgm:t>
    </dgm:pt>
    <dgm:pt modelId="{F8068A78-9976-074F-A10E-455954571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Conclusion</a:t>
          </a:r>
        </a:p>
      </dgm:t>
    </dgm:pt>
    <dgm:pt modelId="{84FBE9B5-0581-094B-95BC-0A0578337F2E}" type="sibTrans" cxnId="{D01C1D7D-F3FD-FD47-BD9C-42E2A4E0A77C}">
      <dgm:prSet/>
      <dgm:spPr/>
      <dgm:t>
        <a:bodyPr/>
        <a:lstStyle/>
        <a:p>
          <a:endParaRPr lang="en-GB"/>
        </a:p>
      </dgm:t>
    </dgm:pt>
    <dgm:pt modelId="{85FA782A-5253-744F-B976-7D0C5ACC808E}" type="parTrans" cxnId="{D01C1D7D-F3FD-FD47-BD9C-42E2A4E0A77C}">
      <dgm:prSet/>
      <dgm:spPr/>
      <dgm:t>
        <a:bodyPr/>
        <a:lstStyle/>
        <a:p>
          <a:endParaRPr lang="en-GB"/>
        </a:p>
      </dgm:t>
    </dgm:pt>
    <dgm:pt modelId="{C65481F6-F9D0-6145-ABAF-1CA42D8908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Résultats</a:t>
          </a:r>
        </a:p>
      </dgm:t>
    </dgm:pt>
    <dgm:pt modelId="{7D7AE0B2-7D14-154B-B6A9-EE6E37C4DC01}" type="parTrans" cxnId="{037B6AD9-B320-EA45-97FE-7827959C52E5}">
      <dgm:prSet/>
      <dgm:spPr/>
      <dgm:t>
        <a:bodyPr/>
        <a:lstStyle/>
        <a:p>
          <a:endParaRPr lang="en-GB"/>
        </a:p>
      </dgm:t>
    </dgm:pt>
    <dgm:pt modelId="{1ADEBBA3-4489-994C-9D48-EE9E3A3A2B79}" type="sibTrans" cxnId="{037B6AD9-B320-EA45-97FE-7827959C52E5}">
      <dgm:prSet/>
      <dgm:spPr/>
      <dgm:t>
        <a:bodyPr/>
        <a:lstStyle/>
        <a:p>
          <a:endParaRPr lang="en-GB"/>
        </a:p>
      </dgm:t>
    </dgm:pt>
    <dgm:pt modelId="{1D3F1245-0B6B-4D67-AB45-3DCDEF13B842}" type="pres">
      <dgm:prSet presAssocID="{4CDB18CB-42CF-412C-8985-00A0665FCDCB}" presName="root" presStyleCnt="0">
        <dgm:presLayoutVars>
          <dgm:dir/>
          <dgm:resizeHandles val="exact"/>
        </dgm:presLayoutVars>
      </dgm:prSet>
      <dgm:spPr/>
    </dgm:pt>
    <dgm:pt modelId="{54E33F76-D2DD-4633-AFB2-3471F815DB3A}" type="pres">
      <dgm:prSet presAssocID="{81B10770-8B59-4F07-97AA-603DE318BB7E}" presName="compNode" presStyleCnt="0"/>
      <dgm:spPr/>
    </dgm:pt>
    <dgm:pt modelId="{F0A8107E-CE8C-4D62-B82A-A7E5FD2A8977}" type="pres">
      <dgm:prSet presAssocID="{81B10770-8B59-4F07-97AA-603DE318BB7E}" presName="iconBgRect" presStyleLbl="bgShp" presStyleIdx="0" presStyleCnt="5"/>
      <dgm:spPr/>
    </dgm:pt>
    <dgm:pt modelId="{FB6FF2CD-EC72-4E3F-9544-753589853724}" type="pres">
      <dgm:prSet presAssocID="{81B10770-8B59-4F07-97AA-603DE318BB7E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1E21C7FE-966B-4F33-A463-31160EB59A9C}" type="pres">
      <dgm:prSet presAssocID="{81B10770-8B59-4F07-97AA-603DE318BB7E}" presName="spaceRect" presStyleCnt="0"/>
      <dgm:spPr/>
    </dgm:pt>
    <dgm:pt modelId="{FB14C330-5600-4D8B-9264-C9B9BE47CB1C}" type="pres">
      <dgm:prSet presAssocID="{81B10770-8B59-4F07-97AA-603DE318BB7E}" presName="textRect" presStyleLbl="revTx" presStyleIdx="0" presStyleCnt="5">
        <dgm:presLayoutVars>
          <dgm:chMax val="1"/>
          <dgm:chPref val="1"/>
        </dgm:presLayoutVars>
      </dgm:prSet>
      <dgm:spPr/>
    </dgm:pt>
    <dgm:pt modelId="{6E9A9C06-8561-41C9-B396-AAE786F136ED}" type="pres">
      <dgm:prSet presAssocID="{161C3F40-7FD3-40BB-9618-2252097A3664}" presName="sibTrans" presStyleCnt="0"/>
      <dgm:spPr/>
    </dgm:pt>
    <dgm:pt modelId="{4FE3E783-7217-4762-A504-A20FDBD75BD3}" type="pres">
      <dgm:prSet presAssocID="{42BE6E4C-C404-4452-9509-02237DC2D58B}" presName="compNode" presStyleCnt="0"/>
      <dgm:spPr/>
    </dgm:pt>
    <dgm:pt modelId="{8D34BB60-C746-4C2D-BE77-7558D7D25C9A}" type="pres">
      <dgm:prSet presAssocID="{42BE6E4C-C404-4452-9509-02237DC2D58B}" presName="iconBgRect" presStyleLbl="bgShp" presStyleIdx="1" presStyleCnt="5"/>
      <dgm:spPr/>
    </dgm:pt>
    <dgm:pt modelId="{4DDB6591-1D11-4159-8D8C-1386ED9A93C7}" type="pres">
      <dgm:prSet presAssocID="{42BE6E4C-C404-4452-9509-02237DC2D58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outline"/>
        </a:ext>
      </dgm:extLst>
    </dgm:pt>
    <dgm:pt modelId="{50444748-59E6-44E5-998D-BFC5B1CA8230}" type="pres">
      <dgm:prSet presAssocID="{42BE6E4C-C404-4452-9509-02237DC2D58B}" presName="spaceRect" presStyleCnt="0"/>
      <dgm:spPr/>
    </dgm:pt>
    <dgm:pt modelId="{091F55B9-CB19-4BD6-896A-ED354ED3EE14}" type="pres">
      <dgm:prSet presAssocID="{42BE6E4C-C404-4452-9509-02237DC2D58B}" presName="textRect" presStyleLbl="revTx" presStyleIdx="1" presStyleCnt="5">
        <dgm:presLayoutVars>
          <dgm:chMax val="1"/>
          <dgm:chPref val="1"/>
        </dgm:presLayoutVars>
      </dgm:prSet>
      <dgm:spPr/>
    </dgm:pt>
    <dgm:pt modelId="{8B228C3E-1926-4169-B2E4-86B2593B9985}" type="pres">
      <dgm:prSet presAssocID="{7D3564B9-C481-486A-86A0-4B0098270002}" presName="sibTrans" presStyleCnt="0"/>
      <dgm:spPr/>
    </dgm:pt>
    <dgm:pt modelId="{74574181-E0B8-4DE0-8B38-8C06CCF42633}" type="pres">
      <dgm:prSet presAssocID="{E4652662-875C-4418-81ED-113ABF0F452D}" presName="compNode" presStyleCnt="0"/>
      <dgm:spPr/>
    </dgm:pt>
    <dgm:pt modelId="{ECAB88E5-56EE-40B3-856E-2FCCB4064D72}" type="pres">
      <dgm:prSet presAssocID="{E4652662-875C-4418-81ED-113ABF0F452D}" presName="iconBgRect" presStyleLbl="bgShp" presStyleIdx="2" presStyleCnt="5"/>
      <dgm:spPr/>
    </dgm:pt>
    <dgm:pt modelId="{4E4E7367-9937-46D8-A725-F9935FB6EAA1}" type="pres">
      <dgm:prSet presAssocID="{E4652662-875C-4418-81ED-113ABF0F452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0A0CE3DD-200F-4109-A357-C8CE450ADE21}" type="pres">
      <dgm:prSet presAssocID="{E4652662-875C-4418-81ED-113ABF0F452D}" presName="spaceRect" presStyleCnt="0"/>
      <dgm:spPr/>
    </dgm:pt>
    <dgm:pt modelId="{E55A6169-93AB-4E05-9E07-2CACAB6E3227}" type="pres">
      <dgm:prSet presAssocID="{E4652662-875C-4418-81ED-113ABF0F452D}" presName="textRect" presStyleLbl="revTx" presStyleIdx="2" presStyleCnt="5">
        <dgm:presLayoutVars>
          <dgm:chMax val="1"/>
          <dgm:chPref val="1"/>
        </dgm:presLayoutVars>
      </dgm:prSet>
      <dgm:spPr/>
    </dgm:pt>
    <dgm:pt modelId="{312300A8-E6B0-A74E-9C1E-E92E9C9B079F}" type="pres">
      <dgm:prSet presAssocID="{FC841A7E-8EC8-471F-BFAD-2BA5E5647A16}" presName="sibTrans" presStyleCnt="0"/>
      <dgm:spPr/>
    </dgm:pt>
    <dgm:pt modelId="{4C1C196C-FAF2-064A-BA33-9D6D38C661E5}" type="pres">
      <dgm:prSet presAssocID="{C65481F6-F9D0-6145-ABAF-1CA42D890873}" presName="compNode" presStyleCnt="0"/>
      <dgm:spPr/>
    </dgm:pt>
    <dgm:pt modelId="{D76E707E-9746-7E42-9C3D-0F4E9336B891}" type="pres">
      <dgm:prSet presAssocID="{C65481F6-F9D0-6145-ABAF-1CA42D890873}" presName="iconBgRect" presStyleLbl="bgShp" presStyleIdx="3" presStyleCnt="5"/>
      <dgm:spPr>
        <a:solidFill>
          <a:schemeClr val="accent1"/>
        </a:solidFill>
        <a:ln>
          <a:noFill/>
        </a:ln>
      </dgm:spPr>
    </dgm:pt>
    <dgm:pt modelId="{18F7EBBC-CCCA-4043-BCBF-D343D12D037C}" type="pres">
      <dgm:prSet presAssocID="{C65481F6-F9D0-6145-ABAF-1CA42D890873}" presName="iconRect" presStyleLbl="node1" presStyleIdx="3" presStyleCnt="5"/>
      <dgm:spPr>
        <a:noFill/>
      </dgm:spPr>
    </dgm:pt>
    <dgm:pt modelId="{C48C8331-524D-B847-8D83-8C1D361B1438}" type="pres">
      <dgm:prSet presAssocID="{C65481F6-F9D0-6145-ABAF-1CA42D890873}" presName="spaceRect" presStyleCnt="0"/>
      <dgm:spPr/>
    </dgm:pt>
    <dgm:pt modelId="{142593DB-FC1D-BD40-8D43-A0AA1A6F0C78}" type="pres">
      <dgm:prSet presAssocID="{C65481F6-F9D0-6145-ABAF-1CA42D890873}" presName="textRect" presStyleLbl="revTx" presStyleIdx="3" presStyleCnt="5">
        <dgm:presLayoutVars>
          <dgm:chMax val="1"/>
          <dgm:chPref val="1"/>
        </dgm:presLayoutVars>
      </dgm:prSet>
      <dgm:spPr/>
    </dgm:pt>
    <dgm:pt modelId="{EBBC4750-B193-DA41-9017-FD0DF2EF1188}" type="pres">
      <dgm:prSet presAssocID="{1ADEBBA3-4489-994C-9D48-EE9E3A3A2B79}" presName="sibTrans" presStyleCnt="0"/>
      <dgm:spPr/>
    </dgm:pt>
    <dgm:pt modelId="{04F66A10-0C61-FD40-9C10-9C1FB72B7660}" type="pres">
      <dgm:prSet presAssocID="{F8068A78-9976-074F-A10E-455954571F0D}" presName="compNode" presStyleCnt="0"/>
      <dgm:spPr/>
    </dgm:pt>
    <dgm:pt modelId="{BDBA1131-2710-0044-9D08-E0BBDCB87CC8}" type="pres">
      <dgm:prSet presAssocID="{F8068A78-9976-074F-A10E-455954571F0D}" presName="iconBgRect" presStyleLbl="bgShp" presStyleIdx="4" presStyleCnt="5" custLinFactNeighborX="-571" custLinFactNeighborY="414"/>
      <dgm:spPr>
        <a:solidFill>
          <a:schemeClr val="accent5">
            <a:hueOff val="0"/>
            <a:satOff val="0"/>
            <a:lumOff val="0"/>
          </a:schemeClr>
        </a:solidFill>
      </dgm:spPr>
    </dgm:pt>
    <dgm:pt modelId="{0B8D8562-9F49-6540-ABFE-F354D9F3725A}" type="pres">
      <dgm:prSet presAssocID="{F8068A78-9976-074F-A10E-455954571F0D}" presName="iconRect" presStyleLbl="node1" presStyleIdx="4" presStyleCnt="5"/>
      <dgm:spPr>
        <a:noFill/>
      </dgm:spPr>
    </dgm:pt>
    <dgm:pt modelId="{B58B9501-F7CA-5A4C-A0BA-862AAD3907E8}" type="pres">
      <dgm:prSet presAssocID="{F8068A78-9976-074F-A10E-455954571F0D}" presName="spaceRect" presStyleCnt="0"/>
      <dgm:spPr/>
    </dgm:pt>
    <dgm:pt modelId="{4AA74398-23A9-7A40-BDE2-7AE736B3E317}" type="pres">
      <dgm:prSet presAssocID="{F8068A78-9976-074F-A10E-455954571F0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B93A2135-EE6B-44E8-885E-E5ABF17BA36E}" srcId="{4CDB18CB-42CF-412C-8985-00A0665FCDCB}" destId="{E4652662-875C-4418-81ED-113ABF0F452D}" srcOrd="2" destOrd="0" parTransId="{0DEACF32-879C-41DB-95CB-AFC61807F1AA}" sibTransId="{FC841A7E-8EC8-471F-BFAD-2BA5E5647A16}"/>
    <dgm:cxn modelId="{EF1AAB3A-6FB1-4456-B141-6AB407840FE7}" type="presOf" srcId="{81B10770-8B59-4F07-97AA-603DE318BB7E}" destId="{FB14C330-5600-4D8B-9264-C9B9BE47CB1C}" srcOrd="0" destOrd="0" presId="urn:microsoft.com/office/officeart/2018/5/layout/IconCircleLabelList"/>
    <dgm:cxn modelId="{AC2ED040-3DC6-4B2F-9D8D-C2793207C085}" srcId="{4CDB18CB-42CF-412C-8985-00A0665FCDCB}" destId="{42BE6E4C-C404-4452-9509-02237DC2D58B}" srcOrd="1" destOrd="0" parTransId="{3D90045E-C17A-47A8-96C2-0D062C71FB1C}" sibTransId="{7D3564B9-C481-486A-86A0-4B0098270002}"/>
    <dgm:cxn modelId="{DAED0D46-72A6-4513-B8BF-A25E6753DE64}" type="presOf" srcId="{42BE6E4C-C404-4452-9509-02237DC2D58B}" destId="{091F55B9-CB19-4BD6-896A-ED354ED3EE14}" srcOrd="0" destOrd="0" presId="urn:microsoft.com/office/officeart/2018/5/layout/IconCircleLabelList"/>
    <dgm:cxn modelId="{C72D5648-1848-4E57-971B-A8EE20920924}" srcId="{4CDB18CB-42CF-412C-8985-00A0665FCDCB}" destId="{81B10770-8B59-4F07-97AA-603DE318BB7E}" srcOrd="0" destOrd="0" parTransId="{DD50359C-9819-4536-B3F0-8A059FF05C2B}" sibTransId="{161C3F40-7FD3-40BB-9618-2252097A3664}"/>
    <dgm:cxn modelId="{D01C1D7D-F3FD-FD47-BD9C-42E2A4E0A77C}" srcId="{4CDB18CB-42CF-412C-8985-00A0665FCDCB}" destId="{F8068A78-9976-074F-A10E-455954571F0D}" srcOrd="4" destOrd="0" parTransId="{85FA782A-5253-744F-B976-7D0C5ACC808E}" sibTransId="{84FBE9B5-0581-094B-95BC-0A0578337F2E}"/>
    <dgm:cxn modelId="{42C94680-BB85-7749-BF6D-1A8BFC4C56AC}" type="presOf" srcId="{F8068A78-9976-074F-A10E-455954571F0D}" destId="{4AA74398-23A9-7A40-BDE2-7AE736B3E317}" srcOrd="0" destOrd="0" presId="urn:microsoft.com/office/officeart/2018/5/layout/IconCircleLabelList"/>
    <dgm:cxn modelId="{9B5BD5AC-C726-4885-8C1D-418A16AA273D}" type="presOf" srcId="{E4652662-875C-4418-81ED-113ABF0F452D}" destId="{E55A6169-93AB-4E05-9E07-2CACAB6E3227}" srcOrd="0" destOrd="0" presId="urn:microsoft.com/office/officeart/2018/5/layout/IconCircleLabelList"/>
    <dgm:cxn modelId="{1480DBB2-9BD3-4E4B-B394-100E60FB8068}" type="presOf" srcId="{C65481F6-F9D0-6145-ABAF-1CA42D890873}" destId="{142593DB-FC1D-BD40-8D43-A0AA1A6F0C78}" srcOrd="0" destOrd="0" presId="urn:microsoft.com/office/officeart/2018/5/layout/IconCircleLabelList"/>
    <dgm:cxn modelId="{037B6AD9-B320-EA45-97FE-7827959C52E5}" srcId="{4CDB18CB-42CF-412C-8985-00A0665FCDCB}" destId="{C65481F6-F9D0-6145-ABAF-1CA42D890873}" srcOrd="3" destOrd="0" parTransId="{7D7AE0B2-7D14-154B-B6A9-EE6E37C4DC01}" sibTransId="{1ADEBBA3-4489-994C-9D48-EE9E3A3A2B79}"/>
    <dgm:cxn modelId="{D2C6CBE5-50FA-48F1-99AB-A94C4976DA9E}" type="presOf" srcId="{4CDB18CB-42CF-412C-8985-00A0665FCDCB}" destId="{1D3F1245-0B6B-4D67-AB45-3DCDEF13B842}" srcOrd="0" destOrd="0" presId="urn:microsoft.com/office/officeart/2018/5/layout/IconCircleLabelList"/>
    <dgm:cxn modelId="{833E72BF-39D2-4B84-9F9B-3CDF6E00A202}" type="presParOf" srcId="{1D3F1245-0B6B-4D67-AB45-3DCDEF13B842}" destId="{54E33F76-D2DD-4633-AFB2-3471F815DB3A}" srcOrd="0" destOrd="0" presId="urn:microsoft.com/office/officeart/2018/5/layout/IconCircleLabelList"/>
    <dgm:cxn modelId="{91D57BD9-DDFC-40E5-9D54-908197B35810}" type="presParOf" srcId="{54E33F76-D2DD-4633-AFB2-3471F815DB3A}" destId="{F0A8107E-CE8C-4D62-B82A-A7E5FD2A8977}" srcOrd="0" destOrd="0" presId="urn:microsoft.com/office/officeart/2018/5/layout/IconCircleLabelList"/>
    <dgm:cxn modelId="{9B681DD9-0837-477E-969F-433363F688C3}" type="presParOf" srcId="{54E33F76-D2DD-4633-AFB2-3471F815DB3A}" destId="{FB6FF2CD-EC72-4E3F-9544-753589853724}" srcOrd="1" destOrd="0" presId="urn:microsoft.com/office/officeart/2018/5/layout/IconCircleLabelList"/>
    <dgm:cxn modelId="{2382247C-C67A-4541-B188-D893CBFFF59C}" type="presParOf" srcId="{54E33F76-D2DD-4633-AFB2-3471F815DB3A}" destId="{1E21C7FE-966B-4F33-A463-31160EB59A9C}" srcOrd="2" destOrd="0" presId="urn:microsoft.com/office/officeart/2018/5/layout/IconCircleLabelList"/>
    <dgm:cxn modelId="{7C8333A0-5C20-4083-922B-76573888BA44}" type="presParOf" srcId="{54E33F76-D2DD-4633-AFB2-3471F815DB3A}" destId="{FB14C330-5600-4D8B-9264-C9B9BE47CB1C}" srcOrd="3" destOrd="0" presId="urn:microsoft.com/office/officeart/2018/5/layout/IconCircleLabelList"/>
    <dgm:cxn modelId="{77D8C5CC-6BCF-42DF-80A2-35A662ED6CCC}" type="presParOf" srcId="{1D3F1245-0B6B-4D67-AB45-3DCDEF13B842}" destId="{6E9A9C06-8561-41C9-B396-AAE786F136ED}" srcOrd="1" destOrd="0" presId="urn:microsoft.com/office/officeart/2018/5/layout/IconCircleLabelList"/>
    <dgm:cxn modelId="{71BEB25C-AF66-41BA-8252-31D43894B2D7}" type="presParOf" srcId="{1D3F1245-0B6B-4D67-AB45-3DCDEF13B842}" destId="{4FE3E783-7217-4762-A504-A20FDBD75BD3}" srcOrd="2" destOrd="0" presId="urn:microsoft.com/office/officeart/2018/5/layout/IconCircleLabelList"/>
    <dgm:cxn modelId="{2A914C6A-0ED2-4919-97D6-CBD23E9420B8}" type="presParOf" srcId="{4FE3E783-7217-4762-A504-A20FDBD75BD3}" destId="{8D34BB60-C746-4C2D-BE77-7558D7D25C9A}" srcOrd="0" destOrd="0" presId="urn:microsoft.com/office/officeart/2018/5/layout/IconCircleLabelList"/>
    <dgm:cxn modelId="{E20850D9-F125-428B-AD65-B0402761DE9D}" type="presParOf" srcId="{4FE3E783-7217-4762-A504-A20FDBD75BD3}" destId="{4DDB6591-1D11-4159-8D8C-1386ED9A93C7}" srcOrd="1" destOrd="0" presId="urn:microsoft.com/office/officeart/2018/5/layout/IconCircleLabelList"/>
    <dgm:cxn modelId="{9480334B-533B-4942-A1F1-0642062BA16A}" type="presParOf" srcId="{4FE3E783-7217-4762-A504-A20FDBD75BD3}" destId="{50444748-59E6-44E5-998D-BFC5B1CA8230}" srcOrd="2" destOrd="0" presId="urn:microsoft.com/office/officeart/2018/5/layout/IconCircleLabelList"/>
    <dgm:cxn modelId="{5BA651E8-678E-4F9F-A283-58B7C7C012BE}" type="presParOf" srcId="{4FE3E783-7217-4762-A504-A20FDBD75BD3}" destId="{091F55B9-CB19-4BD6-896A-ED354ED3EE14}" srcOrd="3" destOrd="0" presId="urn:microsoft.com/office/officeart/2018/5/layout/IconCircleLabelList"/>
    <dgm:cxn modelId="{9753ECF8-B316-4436-8374-EA52537ABA25}" type="presParOf" srcId="{1D3F1245-0B6B-4D67-AB45-3DCDEF13B842}" destId="{8B228C3E-1926-4169-B2E4-86B2593B9985}" srcOrd="3" destOrd="0" presId="urn:microsoft.com/office/officeart/2018/5/layout/IconCircleLabelList"/>
    <dgm:cxn modelId="{B05A5542-773E-49C2-89E6-AD1BCF2FD904}" type="presParOf" srcId="{1D3F1245-0B6B-4D67-AB45-3DCDEF13B842}" destId="{74574181-E0B8-4DE0-8B38-8C06CCF42633}" srcOrd="4" destOrd="0" presId="urn:microsoft.com/office/officeart/2018/5/layout/IconCircleLabelList"/>
    <dgm:cxn modelId="{88CF861C-B247-487D-A85A-A1784A1F78D8}" type="presParOf" srcId="{74574181-E0B8-4DE0-8B38-8C06CCF42633}" destId="{ECAB88E5-56EE-40B3-856E-2FCCB4064D72}" srcOrd="0" destOrd="0" presId="urn:microsoft.com/office/officeart/2018/5/layout/IconCircleLabelList"/>
    <dgm:cxn modelId="{3AB68715-BE70-4364-BD9F-82DA0618237A}" type="presParOf" srcId="{74574181-E0B8-4DE0-8B38-8C06CCF42633}" destId="{4E4E7367-9937-46D8-A725-F9935FB6EAA1}" srcOrd="1" destOrd="0" presId="urn:microsoft.com/office/officeart/2018/5/layout/IconCircleLabelList"/>
    <dgm:cxn modelId="{502C9CE4-7A50-4BED-B920-17C1700F985A}" type="presParOf" srcId="{74574181-E0B8-4DE0-8B38-8C06CCF42633}" destId="{0A0CE3DD-200F-4109-A357-C8CE450ADE21}" srcOrd="2" destOrd="0" presId="urn:microsoft.com/office/officeart/2018/5/layout/IconCircleLabelList"/>
    <dgm:cxn modelId="{33CA0D68-FC8B-4FBC-8971-49B8E9307982}" type="presParOf" srcId="{74574181-E0B8-4DE0-8B38-8C06CCF42633}" destId="{E55A6169-93AB-4E05-9E07-2CACAB6E3227}" srcOrd="3" destOrd="0" presId="urn:microsoft.com/office/officeart/2018/5/layout/IconCircleLabelList"/>
    <dgm:cxn modelId="{0215E883-B90A-EB4D-ACC6-D8AC350BA75F}" type="presParOf" srcId="{1D3F1245-0B6B-4D67-AB45-3DCDEF13B842}" destId="{312300A8-E6B0-A74E-9C1E-E92E9C9B079F}" srcOrd="5" destOrd="0" presId="urn:microsoft.com/office/officeart/2018/5/layout/IconCircleLabelList"/>
    <dgm:cxn modelId="{65C40CC7-7B55-7B41-840A-28AAED0091B1}" type="presParOf" srcId="{1D3F1245-0B6B-4D67-AB45-3DCDEF13B842}" destId="{4C1C196C-FAF2-064A-BA33-9D6D38C661E5}" srcOrd="6" destOrd="0" presId="urn:microsoft.com/office/officeart/2018/5/layout/IconCircleLabelList"/>
    <dgm:cxn modelId="{CF780257-2305-E94C-AFF3-D2D675A2CA64}" type="presParOf" srcId="{4C1C196C-FAF2-064A-BA33-9D6D38C661E5}" destId="{D76E707E-9746-7E42-9C3D-0F4E9336B891}" srcOrd="0" destOrd="0" presId="urn:microsoft.com/office/officeart/2018/5/layout/IconCircleLabelList"/>
    <dgm:cxn modelId="{1E767E48-6BC4-C34D-99F0-70A659011B78}" type="presParOf" srcId="{4C1C196C-FAF2-064A-BA33-9D6D38C661E5}" destId="{18F7EBBC-CCCA-4043-BCBF-D343D12D037C}" srcOrd="1" destOrd="0" presId="urn:microsoft.com/office/officeart/2018/5/layout/IconCircleLabelList"/>
    <dgm:cxn modelId="{E56DC58C-4086-E54A-B527-EA7FC63E9C68}" type="presParOf" srcId="{4C1C196C-FAF2-064A-BA33-9D6D38C661E5}" destId="{C48C8331-524D-B847-8D83-8C1D361B1438}" srcOrd="2" destOrd="0" presId="urn:microsoft.com/office/officeart/2018/5/layout/IconCircleLabelList"/>
    <dgm:cxn modelId="{FDCB2C59-5D09-774F-B978-2C9F6061FDAB}" type="presParOf" srcId="{4C1C196C-FAF2-064A-BA33-9D6D38C661E5}" destId="{142593DB-FC1D-BD40-8D43-A0AA1A6F0C78}" srcOrd="3" destOrd="0" presId="urn:microsoft.com/office/officeart/2018/5/layout/IconCircleLabelList"/>
    <dgm:cxn modelId="{C6E72C5D-EEDB-C545-BED2-57EB46429D4D}" type="presParOf" srcId="{1D3F1245-0B6B-4D67-AB45-3DCDEF13B842}" destId="{EBBC4750-B193-DA41-9017-FD0DF2EF1188}" srcOrd="7" destOrd="0" presId="urn:microsoft.com/office/officeart/2018/5/layout/IconCircleLabelList"/>
    <dgm:cxn modelId="{9EEC7D51-F674-7C41-B9EE-092150C60308}" type="presParOf" srcId="{1D3F1245-0B6B-4D67-AB45-3DCDEF13B842}" destId="{04F66A10-0C61-FD40-9C10-9C1FB72B7660}" srcOrd="8" destOrd="0" presId="urn:microsoft.com/office/officeart/2018/5/layout/IconCircleLabelList"/>
    <dgm:cxn modelId="{FB42DDAC-9314-FE42-B7A9-D3100A80A5E2}" type="presParOf" srcId="{04F66A10-0C61-FD40-9C10-9C1FB72B7660}" destId="{BDBA1131-2710-0044-9D08-E0BBDCB87CC8}" srcOrd="0" destOrd="0" presId="urn:microsoft.com/office/officeart/2018/5/layout/IconCircleLabelList"/>
    <dgm:cxn modelId="{B1F6B99A-A23F-684E-8D82-735777D76F38}" type="presParOf" srcId="{04F66A10-0C61-FD40-9C10-9C1FB72B7660}" destId="{0B8D8562-9F49-6540-ABFE-F354D9F3725A}" srcOrd="1" destOrd="0" presId="urn:microsoft.com/office/officeart/2018/5/layout/IconCircleLabelList"/>
    <dgm:cxn modelId="{B802A157-B8A4-4648-879D-62EB8C72B095}" type="presParOf" srcId="{04F66A10-0C61-FD40-9C10-9C1FB72B7660}" destId="{B58B9501-F7CA-5A4C-A0BA-862AAD3907E8}" srcOrd="2" destOrd="0" presId="urn:microsoft.com/office/officeart/2018/5/layout/IconCircleLabelList"/>
    <dgm:cxn modelId="{44E57C94-1388-AB46-9489-47033B1DED8B}" type="presParOf" srcId="{04F66A10-0C61-FD40-9C10-9C1FB72B7660}" destId="{4AA74398-23A9-7A40-BDE2-7AE736B3E317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rgbClr val="92D050">
            <a:alpha val="90000"/>
          </a:srgb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rgbClr val="92D050">
            <a:alpha val="90000"/>
          </a:srgb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41672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/>
      <dgm:t>
        <a:bodyPr/>
        <a:lstStyle/>
        <a:p>
          <a:r>
            <a:rPr lang="fr-FR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41672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7861EC3-B9EF-4137-9B28-3E7D42D239B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66AB59D7-3BEE-490B-AF5F-816861DFF940}">
      <dgm:prSet phldrT="[Texte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gm:t>
    </dgm:pt>
    <dgm:pt modelId="{DF44A23F-726B-4610-90B8-1A865238BEA4}" type="parTrans" cxnId="{C28FE8C2-0C1C-4EEC-BB8E-4661F6E8E49F}">
      <dgm:prSet/>
      <dgm:spPr/>
      <dgm:t>
        <a:bodyPr/>
        <a:lstStyle/>
        <a:p>
          <a:endParaRPr lang="fr-FR"/>
        </a:p>
      </dgm:t>
    </dgm:pt>
    <dgm:pt modelId="{3218A336-CD1F-4B20-A161-2785416E6154}" type="sibTrans" cxnId="{C28FE8C2-0C1C-4EEC-BB8E-4661F6E8E49F}">
      <dgm:prSet/>
      <dgm:spPr/>
      <dgm:t>
        <a:bodyPr/>
        <a:lstStyle/>
        <a:p>
          <a:endParaRPr lang="fr-FR"/>
        </a:p>
      </dgm:t>
    </dgm:pt>
    <dgm:pt modelId="{6C9FE4D2-F982-45FF-8923-F15D95BE1D64}">
      <dgm:prSet phldrT="[Texte]"/>
      <dgm:spPr>
        <a:solidFill>
          <a:schemeClr val="accent1">
            <a:alpha val="90000"/>
          </a:schemeClr>
        </a:solidFill>
      </dgm:spPr>
      <dgm:t>
        <a:bodyPr/>
        <a:lstStyle/>
        <a:p>
          <a:r>
            <a:rPr lang="fr-FR" b="1"/>
            <a:t>Résultats</a:t>
          </a:r>
        </a:p>
      </dgm:t>
    </dgm:pt>
    <dgm:pt modelId="{B9361AE7-EAF2-4B68-A69D-F30812120AD9}" type="parTrans" cxnId="{9448FD28-DBD1-4DD6-8CFD-DB2114B1500A}">
      <dgm:prSet/>
      <dgm:spPr/>
      <dgm:t>
        <a:bodyPr/>
        <a:lstStyle/>
        <a:p>
          <a:endParaRPr lang="fr-FR"/>
        </a:p>
      </dgm:t>
    </dgm:pt>
    <dgm:pt modelId="{E07BF23F-F59D-4467-A065-1ABB95D1C123}" type="sibTrans" cxnId="{9448FD28-DBD1-4DD6-8CFD-DB2114B1500A}">
      <dgm:prSet/>
      <dgm:spPr/>
      <dgm:t>
        <a:bodyPr/>
        <a:lstStyle/>
        <a:p>
          <a:endParaRPr lang="fr-FR"/>
        </a:p>
      </dgm:t>
    </dgm:pt>
    <dgm:pt modelId="{10BBEAF3-739A-F14C-A922-E8B1ABD4584E}">
      <dgm:prSet phldrT="[Texte]"/>
      <dgm:spPr/>
      <dgm:t>
        <a:bodyPr/>
        <a:lstStyle/>
        <a:p>
          <a:r>
            <a:rPr lang="fr-FR"/>
            <a:t>Application</a:t>
          </a:r>
        </a:p>
      </dgm:t>
    </dgm:pt>
    <dgm:pt modelId="{C3096F6D-4DBE-784D-83CD-786B3A683608}" type="parTrans" cxnId="{A3E3EA16-5DCD-7049-B07D-CBF101B1600E}">
      <dgm:prSet/>
      <dgm:spPr/>
      <dgm:t>
        <a:bodyPr/>
        <a:lstStyle/>
        <a:p>
          <a:endParaRPr lang="en-GB"/>
        </a:p>
      </dgm:t>
    </dgm:pt>
    <dgm:pt modelId="{004522B6-E7DD-1047-B679-B360A826BD97}" type="sibTrans" cxnId="{A3E3EA16-5DCD-7049-B07D-CBF101B1600E}">
      <dgm:prSet/>
      <dgm:spPr/>
      <dgm:t>
        <a:bodyPr/>
        <a:lstStyle/>
        <a:p>
          <a:endParaRPr lang="en-GB"/>
        </a:p>
      </dgm:t>
    </dgm:pt>
    <dgm:pt modelId="{5B87F403-E79A-364F-802A-AE3E7C0F277C}">
      <dgm:prSet phldrT="[Texte]"/>
      <dgm:spPr/>
      <dgm:t>
        <a:bodyPr/>
        <a:lstStyle/>
        <a:p>
          <a:r>
            <a:rPr lang="fr-FR"/>
            <a:t>Conclusion</a:t>
          </a:r>
        </a:p>
      </dgm:t>
    </dgm:pt>
    <dgm:pt modelId="{031154C4-0650-674F-90FC-01A98F2F2664}" type="parTrans" cxnId="{8AF0E733-ADA8-5D48-AE64-BAD1E47F9C84}">
      <dgm:prSet/>
      <dgm:spPr/>
      <dgm:t>
        <a:bodyPr/>
        <a:lstStyle/>
        <a:p>
          <a:endParaRPr lang="en-GB"/>
        </a:p>
      </dgm:t>
    </dgm:pt>
    <dgm:pt modelId="{F460D581-7545-504C-A7F1-2BA1F6840787}" type="sibTrans" cxnId="{8AF0E733-ADA8-5D48-AE64-BAD1E47F9C84}">
      <dgm:prSet/>
      <dgm:spPr/>
      <dgm:t>
        <a:bodyPr/>
        <a:lstStyle/>
        <a:p>
          <a:endParaRPr lang="en-GB"/>
        </a:p>
      </dgm:t>
    </dgm:pt>
    <dgm:pt modelId="{B7AB5C40-0B07-4981-80B6-DDCB926F1E20}">
      <dgm:prSet phldrT="[Texte]"/>
      <dgm:spPr/>
      <dgm:t>
        <a:bodyPr/>
        <a:lstStyle/>
        <a:p>
          <a:r>
            <a:rPr lang="fr-FR"/>
            <a:t>Théorie et Méthode</a:t>
          </a:r>
        </a:p>
      </dgm:t>
    </dgm:pt>
    <dgm:pt modelId="{1742D019-3600-4332-8C95-9104E111D773}" type="sibTrans" cxnId="{AE58083A-5D37-439B-8091-FFD6B72ABD40}">
      <dgm:prSet/>
      <dgm:spPr/>
      <dgm:t>
        <a:bodyPr/>
        <a:lstStyle/>
        <a:p>
          <a:endParaRPr lang="fr-FR"/>
        </a:p>
      </dgm:t>
    </dgm:pt>
    <dgm:pt modelId="{33C8360B-B318-485E-BD7B-A3A9378C79AB}" type="parTrans" cxnId="{AE58083A-5D37-439B-8091-FFD6B72ABD40}">
      <dgm:prSet/>
      <dgm:spPr/>
      <dgm:t>
        <a:bodyPr/>
        <a:lstStyle/>
        <a:p>
          <a:endParaRPr lang="fr-FR"/>
        </a:p>
      </dgm:t>
    </dgm:pt>
    <dgm:pt modelId="{68371E43-656C-4CF5-A2B0-C41AE997E00F}" type="pres">
      <dgm:prSet presAssocID="{47861EC3-B9EF-4137-9B28-3E7D42D239B8}" presName="Name0" presStyleCnt="0">
        <dgm:presLayoutVars>
          <dgm:dir/>
          <dgm:resizeHandles val="exact"/>
        </dgm:presLayoutVars>
      </dgm:prSet>
      <dgm:spPr/>
    </dgm:pt>
    <dgm:pt modelId="{A0FCCFD5-D171-4205-946E-A278DD626CF5}" type="pres">
      <dgm:prSet presAssocID="{66AB59D7-3BEE-490B-AF5F-816861DFF940}" presName="composite" presStyleCnt="0"/>
      <dgm:spPr/>
    </dgm:pt>
    <dgm:pt modelId="{C36E4912-DAB9-4B0A-96DF-18099E6642B0}" type="pres">
      <dgm:prSet presAssocID="{66AB59D7-3BEE-490B-AF5F-816861DFF940}" presName="bgChev" presStyleLbl="node1" presStyleIdx="0" presStyleCnt="5"/>
      <dgm:spPr/>
    </dgm:pt>
    <dgm:pt modelId="{12472096-C0F5-41FA-9954-45BC9F7DCEA0}" type="pres">
      <dgm:prSet presAssocID="{66AB59D7-3BEE-490B-AF5F-816861DFF940}" presName="txNode" presStyleLbl="fgAcc1" presStyleIdx="0" presStyleCnt="5" custLinFactNeighborX="700" custLinFactNeighborY="8811">
        <dgm:presLayoutVars>
          <dgm:bulletEnabled val="1"/>
        </dgm:presLayoutVars>
      </dgm:prSet>
      <dgm:spPr/>
    </dgm:pt>
    <dgm:pt modelId="{FCF480A9-710F-4BD8-8096-228FCC30E51E}" type="pres">
      <dgm:prSet presAssocID="{3218A336-CD1F-4B20-A161-2785416E6154}" presName="compositeSpace" presStyleCnt="0"/>
      <dgm:spPr/>
    </dgm:pt>
    <dgm:pt modelId="{E423A771-4764-4C12-A548-3FAA0DA752BB}" type="pres">
      <dgm:prSet presAssocID="{B7AB5C40-0B07-4981-80B6-DDCB926F1E20}" presName="composite" presStyleCnt="0"/>
      <dgm:spPr/>
    </dgm:pt>
    <dgm:pt modelId="{575B9C7E-D9A1-4BF8-AF1A-0ED743A5E8FE}" type="pres">
      <dgm:prSet presAssocID="{B7AB5C40-0B07-4981-80B6-DDCB926F1E20}" presName="bgChev" presStyleLbl="node1" presStyleIdx="1" presStyleCnt="5"/>
      <dgm:spPr/>
    </dgm:pt>
    <dgm:pt modelId="{D6F77443-7F80-4721-8F94-E5E0CDB57216}" type="pres">
      <dgm:prSet presAssocID="{B7AB5C40-0B07-4981-80B6-DDCB926F1E20}" presName="txNode" presStyleLbl="fgAcc1" presStyleIdx="1" presStyleCnt="5">
        <dgm:presLayoutVars>
          <dgm:bulletEnabled val="1"/>
        </dgm:presLayoutVars>
      </dgm:prSet>
      <dgm:spPr/>
    </dgm:pt>
    <dgm:pt modelId="{92079E37-AFC2-47CA-A233-6AC8081F0611}" type="pres">
      <dgm:prSet presAssocID="{1742D019-3600-4332-8C95-9104E111D773}" presName="compositeSpace" presStyleCnt="0"/>
      <dgm:spPr/>
    </dgm:pt>
    <dgm:pt modelId="{7A577958-1429-364E-BE42-346D2A495034}" type="pres">
      <dgm:prSet presAssocID="{10BBEAF3-739A-F14C-A922-E8B1ABD4584E}" presName="composite" presStyleCnt="0"/>
      <dgm:spPr/>
    </dgm:pt>
    <dgm:pt modelId="{DC25CB1B-BF2F-3C4C-BD1B-7C01579F9A47}" type="pres">
      <dgm:prSet presAssocID="{10BBEAF3-739A-F14C-A922-E8B1ABD4584E}" presName="bgChev" presStyleLbl="node1" presStyleIdx="2" presStyleCnt="5"/>
      <dgm:spPr/>
    </dgm:pt>
    <dgm:pt modelId="{D6FDCD51-8A38-6A44-9243-F533C21604F0}" type="pres">
      <dgm:prSet presAssocID="{10BBEAF3-739A-F14C-A922-E8B1ABD4584E}" presName="txNode" presStyleLbl="fgAcc1" presStyleIdx="2" presStyleCnt="5">
        <dgm:presLayoutVars>
          <dgm:bulletEnabled val="1"/>
        </dgm:presLayoutVars>
      </dgm:prSet>
      <dgm:spPr/>
    </dgm:pt>
    <dgm:pt modelId="{1BD97E4A-0AF5-CA42-9A55-6C52D06196FB}" type="pres">
      <dgm:prSet presAssocID="{004522B6-E7DD-1047-B679-B360A826BD97}" presName="compositeSpace" presStyleCnt="0"/>
      <dgm:spPr/>
    </dgm:pt>
    <dgm:pt modelId="{8629319D-10DB-4D39-89CA-5DD8DA3BB7BA}" type="pres">
      <dgm:prSet presAssocID="{6C9FE4D2-F982-45FF-8923-F15D95BE1D64}" presName="composite" presStyleCnt="0"/>
      <dgm:spPr/>
    </dgm:pt>
    <dgm:pt modelId="{2F16E461-AEA2-467F-8099-B9A31E4648BC}" type="pres">
      <dgm:prSet presAssocID="{6C9FE4D2-F982-45FF-8923-F15D95BE1D64}" presName="bgChev" presStyleLbl="node1" presStyleIdx="3" presStyleCnt="5"/>
      <dgm:spPr/>
    </dgm:pt>
    <dgm:pt modelId="{D61FA314-BEE5-4D52-8247-9EEB7E9E218A}" type="pres">
      <dgm:prSet presAssocID="{6C9FE4D2-F982-45FF-8923-F15D95BE1D64}" presName="txNode" presStyleLbl="fgAcc1" presStyleIdx="3" presStyleCnt="5">
        <dgm:presLayoutVars>
          <dgm:bulletEnabled val="1"/>
        </dgm:presLayoutVars>
      </dgm:prSet>
      <dgm:spPr/>
    </dgm:pt>
    <dgm:pt modelId="{13FE8200-24D3-4870-B5A0-6D1BC821A955}" type="pres">
      <dgm:prSet presAssocID="{E07BF23F-F59D-4467-A065-1ABB95D1C123}" presName="compositeSpace" presStyleCnt="0"/>
      <dgm:spPr/>
    </dgm:pt>
    <dgm:pt modelId="{587481CC-6851-8F4B-A264-FAE02099F51D}" type="pres">
      <dgm:prSet presAssocID="{5B87F403-E79A-364F-802A-AE3E7C0F277C}" presName="composite" presStyleCnt="0"/>
      <dgm:spPr/>
    </dgm:pt>
    <dgm:pt modelId="{94DA16B0-2779-5E4F-BD3C-149DBA0678CD}" type="pres">
      <dgm:prSet presAssocID="{5B87F403-E79A-364F-802A-AE3E7C0F277C}" presName="bgChev" presStyleLbl="node1" presStyleIdx="4" presStyleCnt="5"/>
      <dgm:spPr/>
    </dgm:pt>
    <dgm:pt modelId="{2F5FF816-0AC0-474B-AF9C-004393B4D764}" type="pres">
      <dgm:prSet presAssocID="{5B87F403-E79A-364F-802A-AE3E7C0F277C}" presName="txNode" presStyleLbl="fgAcc1" presStyleIdx="4" presStyleCnt="5">
        <dgm:presLayoutVars>
          <dgm:bulletEnabled val="1"/>
        </dgm:presLayoutVars>
      </dgm:prSet>
      <dgm:spPr/>
    </dgm:pt>
  </dgm:ptLst>
  <dgm:cxnLst>
    <dgm:cxn modelId="{7D99CD10-B50E-40FC-9292-C147B634CF1F}" type="presOf" srcId="{B7AB5C40-0B07-4981-80B6-DDCB926F1E20}" destId="{D6F77443-7F80-4721-8F94-E5E0CDB57216}" srcOrd="0" destOrd="0" presId="urn:microsoft.com/office/officeart/2005/8/layout/chevronAccent+Icon"/>
    <dgm:cxn modelId="{F74F4C14-2196-4D07-97BF-F3D50062BDD8}" type="presOf" srcId="{47861EC3-B9EF-4137-9B28-3E7D42D239B8}" destId="{68371E43-656C-4CF5-A2B0-C41AE997E00F}" srcOrd="0" destOrd="0" presId="urn:microsoft.com/office/officeart/2005/8/layout/chevronAccent+Icon"/>
    <dgm:cxn modelId="{A3E3EA16-5DCD-7049-B07D-CBF101B1600E}" srcId="{47861EC3-B9EF-4137-9B28-3E7D42D239B8}" destId="{10BBEAF3-739A-F14C-A922-E8B1ABD4584E}" srcOrd="2" destOrd="0" parTransId="{C3096F6D-4DBE-784D-83CD-786B3A683608}" sibTransId="{004522B6-E7DD-1047-B679-B360A826BD97}"/>
    <dgm:cxn modelId="{77C2381D-7101-614B-AC25-F45D21BDEC9E}" type="presOf" srcId="{10BBEAF3-739A-F14C-A922-E8B1ABD4584E}" destId="{D6FDCD51-8A38-6A44-9243-F533C21604F0}" srcOrd="0" destOrd="0" presId="urn:microsoft.com/office/officeart/2005/8/layout/chevronAccent+Icon"/>
    <dgm:cxn modelId="{9448FD28-DBD1-4DD6-8CFD-DB2114B1500A}" srcId="{47861EC3-B9EF-4137-9B28-3E7D42D239B8}" destId="{6C9FE4D2-F982-45FF-8923-F15D95BE1D64}" srcOrd="3" destOrd="0" parTransId="{B9361AE7-EAF2-4B68-A69D-F30812120AD9}" sibTransId="{E07BF23F-F59D-4467-A065-1ABB95D1C123}"/>
    <dgm:cxn modelId="{8AF0E733-ADA8-5D48-AE64-BAD1E47F9C84}" srcId="{47861EC3-B9EF-4137-9B28-3E7D42D239B8}" destId="{5B87F403-E79A-364F-802A-AE3E7C0F277C}" srcOrd="4" destOrd="0" parTransId="{031154C4-0650-674F-90FC-01A98F2F2664}" sibTransId="{F460D581-7545-504C-A7F1-2BA1F6840787}"/>
    <dgm:cxn modelId="{AE58083A-5D37-439B-8091-FFD6B72ABD40}" srcId="{47861EC3-B9EF-4137-9B28-3E7D42D239B8}" destId="{B7AB5C40-0B07-4981-80B6-DDCB926F1E20}" srcOrd="1" destOrd="0" parTransId="{33C8360B-B318-485E-BD7B-A3A9378C79AB}" sibTransId="{1742D019-3600-4332-8C95-9104E111D773}"/>
    <dgm:cxn modelId="{E66351A7-A0A7-4026-B211-5450ABD340C9}" type="presOf" srcId="{66AB59D7-3BEE-490B-AF5F-816861DFF940}" destId="{12472096-C0F5-41FA-9954-45BC9F7DCEA0}" srcOrd="0" destOrd="0" presId="urn:microsoft.com/office/officeart/2005/8/layout/chevronAccent+Icon"/>
    <dgm:cxn modelId="{ABA479B5-1C8B-A946-9E8F-A3B6F8C11FE2}" type="presOf" srcId="{5B87F403-E79A-364F-802A-AE3E7C0F277C}" destId="{2F5FF816-0AC0-474B-AF9C-004393B4D764}" srcOrd="0" destOrd="0" presId="urn:microsoft.com/office/officeart/2005/8/layout/chevronAccent+Icon"/>
    <dgm:cxn modelId="{C28FE8C2-0C1C-4EEC-BB8E-4661F6E8E49F}" srcId="{47861EC3-B9EF-4137-9B28-3E7D42D239B8}" destId="{66AB59D7-3BEE-490B-AF5F-816861DFF940}" srcOrd="0" destOrd="0" parTransId="{DF44A23F-726B-4610-90B8-1A865238BEA4}" sibTransId="{3218A336-CD1F-4B20-A161-2785416E6154}"/>
    <dgm:cxn modelId="{D90F81C5-2A11-418C-B204-EC958557419A}" type="presOf" srcId="{6C9FE4D2-F982-45FF-8923-F15D95BE1D64}" destId="{D61FA314-BEE5-4D52-8247-9EEB7E9E218A}" srcOrd="0" destOrd="0" presId="urn:microsoft.com/office/officeart/2005/8/layout/chevronAccent+Icon"/>
    <dgm:cxn modelId="{AB575573-3509-421C-9C54-B43DC7D7B61B}" type="presParOf" srcId="{68371E43-656C-4CF5-A2B0-C41AE997E00F}" destId="{A0FCCFD5-D171-4205-946E-A278DD626CF5}" srcOrd="0" destOrd="0" presId="urn:microsoft.com/office/officeart/2005/8/layout/chevronAccent+Icon"/>
    <dgm:cxn modelId="{CEF0E518-295C-4062-B0D4-C11486B0F537}" type="presParOf" srcId="{A0FCCFD5-D171-4205-946E-A278DD626CF5}" destId="{C36E4912-DAB9-4B0A-96DF-18099E6642B0}" srcOrd="0" destOrd="0" presId="urn:microsoft.com/office/officeart/2005/8/layout/chevronAccent+Icon"/>
    <dgm:cxn modelId="{5AFAA40A-3486-4773-BA70-8AA6033E0BD0}" type="presParOf" srcId="{A0FCCFD5-D171-4205-946E-A278DD626CF5}" destId="{12472096-C0F5-41FA-9954-45BC9F7DCEA0}" srcOrd="1" destOrd="0" presId="urn:microsoft.com/office/officeart/2005/8/layout/chevronAccent+Icon"/>
    <dgm:cxn modelId="{1F4CF4CE-6DD2-483F-ADB6-1639EB7CD061}" type="presParOf" srcId="{68371E43-656C-4CF5-A2B0-C41AE997E00F}" destId="{FCF480A9-710F-4BD8-8096-228FCC30E51E}" srcOrd="1" destOrd="0" presId="urn:microsoft.com/office/officeart/2005/8/layout/chevronAccent+Icon"/>
    <dgm:cxn modelId="{7374EDDE-5F94-4A2F-8357-AD5AAB32D328}" type="presParOf" srcId="{68371E43-656C-4CF5-A2B0-C41AE997E00F}" destId="{E423A771-4764-4C12-A548-3FAA0DA752BB}" srcOrd="2" destOrd="0" presId="urn:microsoft.com/office/officeart/2005/8/layout/chevronAccent+Icon"/>
    <dgm:cxn modelId="{E4B31E46-106C-4930-933A-6D2E6600DE92}" type="presParOf" srcId="{E423A771-4764-4C12-A548-3FAA0DA752BB}" destId="{575B9C7E-D9A1-4BF8-AF1A-0ED743A5E8FE}" srcOrd="0" destOrd="0" presId="urn:microsoft.com/office/officeart/2005/8/layout/chevronAccent+Icon"/>
    <dgm:cxn modelId="{255B9BF4-8892-47FC-ADB3-6F12D666A8C7}" type="presParOf" srcId="{E423A771-4764-4C12-A548-3FAA0DA752BB}" destId="{D6F77443-7F80-4721-8F94-E5E0CDB57216}" srcOrd="1" destOrd="0" presId="urn:microsoft.com/office/officeart/2005/8/layout/chevronAccent+Icon"/>
    <dgm:cxn modelId="{CC0CECC2-9C23-407E-9A6A-61BB70DD59C4}" type="presParOf" srcId="{68371E43-656C-4CF5-A2B0-C41AE997E00F}" destId="{92079E37-AFC2-47CA-A233-6AC8081F0611}" srcOrd="3" destOrd="0" presId="urn:microsoft.com/office/officeart/2005/8/layout/chevronAccent+Icon"/>
    <dgm:cxn modelId="{84E53DAA-BEC5-1A4A-AAD3-D33C3063D071}" type="presParOf" srcId="{68371E43-656C-4CF5-A2B0-C41AE997E00F}" destId="{7A577958-1429-364E-BE42-346D2A495034}" srcOrd="4" destOrd="0" presId="urn:microsoft.com/office/officeart/2005/8/layout/chevronAccent+Icon"/>
    <dgm:cxn modelId="{A4406A44-9D20-3B49-A50D-E5834D94C218}" type="presParOf" srcId="{7A577958-1429-364E-BE42-346D2A495034}" destId="{DC25CB1B-BF2F-3C4C-BD1B-7C01579F9A47}" srcOrd="0" destOrd="0" presId="urn:microsoft.com/office/officeart/2005/8/layout/chevronAccent+Icon"/>
    <dgm:cxn modelId="{280D50F1-645E-CC45-B501-8A05C6FFF6B8}" type="presParOf" srcId="{7A577958-1429-364E-BE42-346D2A495034}" destId="{D6FDCD51-8A38-6A44-9243-F533C21604F0}" srcOrd="1" destOrd="0" presId="urn:microsoft.com/office/officeart/2005/8/layout/chevronAccent+Icon"/>
    <dgm:cxn modelId="{E38D5FA7-9BEF-E946-9BA7-A02C49BE14CA}" type="presParOf" srcId="{68371E43-656C-4CF5-A2B0-C41AE997E00F}" destId="{1BD97E4A-0AF5-CA42-9A55-6C52D06196FB}" srcOrd="5" destOrd="0" presId="urn:microsoft.com/office/officeart/2005/8/layout/chevronAccent+Icon"/>
    <dgm:cxn modelId="{3952D321-833E-4E1C-A116-A09EFBE42FF3}" type="presParOf" srcId="{68371E43-656C-4CF5-A2B0-C41AE997E00F}" destId="{8629319D-10DB-4D39-89CA-5DD8DA3BB7BA}" srcOrd="6" destOrd="0" presId="urn:microsoft.com/office/officeart/2005/8/layout/chevronAccent+Icon"/>
    <dgm:cxn modelId="{FE76E762-6CB0-4565-963A-C92B0367D543}" type="presParOf" srcId="{8629319D-10DB-4D39-89CA-5DD8DA3BB7BA}" destId="{2F16E461-AEA2-467F-8099-B9A31E4648BC}" srcOrd="0" destOrd="0" presId="urn:microsoft.com/office/officeart/2005/8/layout/chevronAccent+Icon"/>
    <dgm:cxn modelId="{709E0B82-1B94-4F23-ADBE-563227D56E6E}" type="presParOf" srcId="{8629319D-10DB-4D39-89CA-5DD8DA3BB7BA}" destId="{D61FA314-BEE5-4D52-8247-9EEB7E9E218A}" srcOrd="1" destOrd="0" presId="urn:microsoft.com/office/officeart/2005/8/layout/chevronAccent+Icon"/>
    <dgm:cxn modelId="{C57AAD41-6555-426F-80CB-7C1E866907E9}" type="presParOf" srcId="{68371E43-656C-4CF5-A2B0-C41AE997E00F}" destId="{13FE8200-24D3-4870-B5A0-6D1BC821A955}" srcOrd="7" destOrd="0" presId="urn:microsoft.com/office/officeart/2005/8/layout/chevronAccent+Icon"/>
    <dgm:cxn modelId="{17E1D115-0A04-0F4B-A060-E0EBC6AC5F03}" type="presParOf" srcId="{68371E43-656C-4CF5-A2B0-C41AE997E00F}" destId="{587481CC-6851-8F4B-A264-FAE02099F51D}" srcOrd="8" destOrd="0" presId="urn:microsoft.com/office/officeart/2005/8/layout/chevronAccent+Icon"/>
    <dgm:cxn modelId="{7D44D2C0-189D-E749-B8CF-FFFE4F2AA84A}" type="presParOf" srcId="{587481CC-6851-8F4B-A264-FAE02099F51D}" destId="{94DA16B0-2779-5E4F-BD3C-149DBA0678CD}" srcOrd="0" destOrd="0" presId="urn:microsoft.com/office/officeart/2005/8/layout/chevronAccent+Icon"/>
    <dgm:cxn modelId="{C0616B09-20D5-8A41-83B5-2C08570895CD}" type="presParOf" srcId="{587481CC-6851-8F4B-A264-FAE02099F51D}" destId="{2F5FF816-0AC0-474B-AF9C-004393B4D76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8107E-CE8C-4D62-B82A-A7E5FD2A8977}">
      <dsp:nvSpPr>
        <dsp:cNvPr id="0" name=""/>
        <dsp:cNvSpPr/>
      </dsp:nvSpPr>
      <dsp:spPr>
        <a:xfrm>
          <a:off x="331208" y="651856"/>
          <a:ext cx="1027230" cy="10272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6FF2CD-EC72-4E3F-9544-753589853724}">
      <dsp:nvSpPr>
        <dsp:cNvPr id="0" name=""/>
        <dsp:cNvSpPr/>
      </dsp:nvSpPr>
      <dsp:spPr>
        <a:xfrm>
          <a:off x="550126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4C330-5600-4D8B-9264-C9B9BE47CB1C}">
      <dsp:nvSpPr>
        <dsp:cNvPr id="0" name=""/>
        <dsp:cNvSpPr/>
      </dsp:nvSpPr>
      <dsp:spPr>
        <a:xfrm>
          <a:off x="2832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kern="1200"/>
            <a:t>Introduction</a:t>
          </a:r>
          <a:endParaRPr lang="en-US" sz="2000" kern="1200"/>
        </a:p>
      </dsp:txBody>
      <dsp:txXfrm>
        <a:off x="2832" y="1999043"/>
        <a:ext cx="1683984" cy="673593"/>
      </dsp:txXfrm>
    </dsp:sp>
    <dsp:sp modelId="{8D34BB60-C746-4C2D-BE77-7558D7D25C9A}">
      <dsp:nvSpPr>
        <dsp:cNvPr id="0" name=""/>
        <dsp:cNvSpPr/>
      </dsp:nvSpPr>
      <dsp:spPr>
        <a:xfrm>
          <a:off x="2309890" y="651856"/>
          <a:ext cx="1027230" cy="10272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B6591-1D11-4159-8D8C-1386ED9A93C7}">
      <dsp:nvSpPr>
        <dsp:cNvPr id="0" name=""/>
        <dsp:cNvSpPr/>
      </dsp:nvSpPr>
      <dsp:spPr>
        <a:xfrm>
          <a:off x="2528808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1F55B9-CB19-4BD6-896A-ED354ED3EE14}">
      <dsp:nvSpPr>
        <dsp:cNvPr id="0" name=""/>
        <dsp:cNvSpPr/>
      </dsp:nvSpPr>
      <dsp:spPr>
        <a:xfrm>
          <a:off x="1981513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kern="1200"/>
            <a:t>Théorie et méthode</a:t>
          </a:r>
          <a:endParaRPr lang="en-US" sz="2000" kern="1200"/>
        </a:p>
      </dsp:txBody>
      <dsp:txXfrm>
        <a:off x="1981513" y="1999043"/>
        <a:ext cx="1683984" cy="673593"/>
      </dsp:txXfrm>
    </dsp:sp>
    <dsp:sp modelId="{ECAB88E5-56EE-40B3-856E-2FCCB4064D72}">
      <dsp:nvSpPr>
        <dsp:cNvPr id="0" name=""/>
        <dsp:cNvSpPr/>
      </dsp:nvSpPr>
      <dsp:spPr>
        <a:xfrm>
          <a:off x="4288572" y="651856"/>
          <a:ext cx="1027230" cy="10272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E7367-9937-46D8-A725-F9935FB6EAA1}">
      <dsp:nvSpPr>
        <dsp:cNvPr id="0" name=""/>
        <dsp:cNvSpPr/>
      </dsp:nvSpPr>
      <dsp:spPr>
        <a:xfrm>
          <a:off x="4507490" y="870774"/>
          <a:ext cx="589394" cy="5893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A6169-93AB-4E05-9E07-2CACAB6E3227}">
      <dsp:nvSpPr>
        <dsp:cNvPr id="0" name=""/>
        <dsp:cNvSpPr/>
      </dsp:nvSpPr>
      <dsp:spPr>
        <a:xfrm>
          <a:off x="3960195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fr-FR" sz="2000" kern="1200"/>
            <a:t>Application</a:t>
          </a:r>
          <a:endParaRPr lang="en-US" sz="2000" kern="1200"/>
        </a:p>
      </dsp:txBody>
      <dsp:txXfrm>
        <a:off x="3960195" y="1999043"/>
        <a:ext cx="1683984" cy="673593"/>
      </dsp:txXfrm>
    </dsp:sp>
    <dsp:sp modelId="{D76E707E-9746-7E42-9C3D-0F4E9336B891}">
      <dsp:nvSpPr>
        <dsp:cNvPr id="0" name=""/>
        <dsp:cNvSpPr/>
      </dsp:nvSpPr>
      <dsp:spPr>
        <a:xfrm>
          <a:off x="6267253" y="651856"/>
          <a:ext cx="1027230" cy="1027230"/>
        </a:xfrm>
        <a:prstGeom prst="ellipse">
          <a:avLst/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7EBBC-CCCA-4043-BCBF-D343D12D037C}">
      <dsp:nvSpPr>
        <dsp:cNvPr id="0" name=""/>
        <dsp:cNvSpPr/>
      </dsp:nvSpPr>
      <dsp:spPr>
        <a:xfrm>
          <a:off x="6486171" y="870774"/>
          <a:ext cx="589394" cy="589394"/>
        </a:xfrm>
        <a:prstGeom prst="rect">
          <a:avLst/>
        </a:prstGeom>
        <a:noFill/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593DB-FC1D-BD40-8D43-A0AA1A6F0C78}">
      <dsp:nvSpPr>
        <dsp:cNvPr id="0" name=""/>
        <dsp:cNvSpPr/>
      </dsp:nvSpPr>
      <dsp:spPr>
        <a:xfrm>
          <a:off x="5938876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Résultats</a:t>
          </a:r>
        </a:p>
      </dsp:txBody>
      <dsp:txXfrm>
        <a:off x="5938876" y="1999043"/>
        <a:ext cx="1683984" cy="673593"/>
      </dsp:txXfrm>
    </dsp:sp>
    <dsp:sp modelId="{BDBA1131-2710-0044-9D08-E0BBDCB87CC8}">
      <dsp:nvSpPr>
        <dsp:cNvPr id="0" name=""/>
        <dsp:cNvSpPr/>
      </dsp:nvSpPr>
      <dsp:spPr>
        <a:xfrm>
          <a:off x="8240070" y="656109"/>
          <a:ext cx="1027230" cy="1027230"/>
        </a:xfrm>
        <a:prstGeom prst="ellipse">
          <a:avLst/>
        </a:prstGeom>
        <a:solidFill>
          <a:schemeClr val="accent5">
            <a:hueOff val="0"/>
            <a:satOff val="0"/>
            <a:lum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D8562-9F49-6540-ABFE-F354D9F3725A}">
      <dsp:nvSpPr>
        <dsp:cNvPr id="0" name=""/>
        <dsp:cNvSpPr/>
      </dsp:nvSpPr>
      <dsp:spPr>
        <a:xfrm>
          <a:off x="8464853" y="870774"/>
          <a:ext cx="589394" cy="589394"/>
        </a:xfrm>
        <a:prstGeom prst="rect">
          <a:avLst/>
        </a:prstGeom>
        <a:noFill/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74398-23A9-7A40-BDE2-7AE736B3E317}">
      <dsp:nvSpPr>
        <dsp:cNvPr id="0" name=""/>
        <dsp:cNvSpPr/>
      </dsp:nvSpPr>
      <dsp:spPr>
        <a:xfrm>
          <a:off x="7917558" y="1999043"/>
          <a:ext cx="1683984" cy="673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Conclusion</a:t>
          </a:r>
        </a:p>
      </dsp:txBody>
      <dsp:txXfrm>
        <a:off x="7917558" y="1999043"/>
        <a:ext cx="1683984" cy="6735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b="1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E4912-DAB9-4B0A-96DF-18099E6642B0}">
      <dsp:nvSpPr>
        <dsp:cNvPr id="0" name=""/>
        <dsp:cNvSpPr/>
      </dsp:nvSpPr>
      <dsp:spPr>
        <a:xfrm>
          <a:off x="1200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2096-C0F5-41FA-9954-45BC9F7DCEA0}">
      <dsp:nvSpPr>
        <dsp:cNvPr id="0" name=""/>
        <dsp:cNvSpPr/>
      </dsp:nvSpPr>
      <dsp:spPr>
        <a:xfrm>
          <a:off x="367445" y="124608"/>
          <a:ext cx="1134626" cy="498435"/>
        </a:xfrm>
        <a:prstGeom prst="roundRect">
          <a:avLst>
            <a:gd name="adj" fmla="val 10000"/>
          </a:avLst>
        </a:prstGeom>
        <a:solidFill>
          <a:schemeClr val="tx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w Cen MT" panose="020B0602020104020603"/>
              <a:ea typeface="+mn-ea"/>
              <a:cs typeface="+mn-cs"/>
            </a:rPr>
            <a:t>Introduction</a:t>
          </a:r>
        </a:p>
      </dsp:txBody>
      <dsp:txXfrm>
        <a:off x="382044" y="139207"/>
        <a:ext cx="1105428" cy="469237"/>
      </dsp:txXfrm>
    </dsp:sp>
    <dsp:sp modelId="{575B9C7E-D9A1-4BF8-AF1A-0ED743A5E8FE}">
      <dsp:nvSpPr>
        <dsp:cNvPr id="0" name=""/>
        <dsp:cNvSpPr/>
      </dsp:nvSpPr>
      <dsp:spPr>
        <a:xfrm>
          <a:off x="1535931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77443-7F80-4721-8F94-E5E0CDB57216}">
      <dsp:nvSpPr>
        <dsp:cNvPr id="0" name=""/>
        <dsp:cNvSpPr/>
      </dsp:nvSpPr>
      <dsp:spPr>
        <a:xfrm>
          <a:off x="1894234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Théorie et Méthode</a:t>
          </a:r>
        </a:p>
      </dsp:txBody>
      <dsp:txXfrm>
        <a:off x="1908833" y="139207"/>
        <a:ext cx="1105428" cy="469237"/>
      </dsp:txXfrm>
    </dsp:sp>
    <dsp:sp modelId="{DC25CB1B-BF2F-3C4C-BD1B-7C01579F9A47}">
      <dsp:nvSpPr>
        <dsp:cNvPr id="0" name=""/>
        <dsp:cNvSpPr/>
      </dsp:nvSpPr>
      <dsp:spPr>
        <a:xfrm>
          <a:off x="3070663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FDCD51-8A38-6A44-9243-F533C21604F0}">
      <dsp:nvSpPr>
        <dsp:cNvPr id="0" name=""/>
        <dsp:cNvSpPr/>
      </dsp:nvSpPr>
      <dsp:spPr>
        <a:xfrm>
          <a:off x="3428966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Application</a:t>
          </a:r>
        </a:p>
      </dsp:txBody>
      <dsp:txXfrm>
        <a:off x="3443565" y="139207"/>
        <a:ext cx="1105428" cy="469237"/>
      </dsp:txXfrm>
    </dsp:sp>
    <dsp:sp modelId="{2F16E461-AEA2-467F-8099-B9A31E4648BC}">
      <dsp:nvSpPr>
        <dsp:cNvPr id="0" name=""/>
        <dsp:cNvSpPr/>
      </dsp:nvSpPr>
      <dsp:spPr>
        <a:xfrm>
          <a:off x="4605394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1FA314-BEE5-4D52-8247-9EEB7E9E218A}">
      <dsp:nvSpPr>
        <dsp:cNvPr id="0" name=""/>
        <dsp:cNvSpPr/>
      </dsp:nvSpPr>
      <dsp:spPr>
        <a:xfrm>
          <a:off x="4963697" y="124608"/>
          <a:ext cx="1134626" cy="498435"/>
        </a:xfrm>
        <a:prstGeom prst="roundRect">
          <a:avLst>
            <a:gd name="adj" fmla="val 10000"/>
          </a:avLst>
        </a:prstGeom>
        <a:solidFill>
          <a:schemeClr val="accent1"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/>
            <a:t>Résultats</a:t>
          </a:r>
        </a:p>
      </dsp:txBody>
      <dsp:txXfrm>
        <a:off x="4978296" y="139207"/>
        <a:ext cx="1105428" cy="469237"/>
      </dsp:txXfrm>
    </dsp:sp>
    <dsp:sp modelId="{94DA16B0-2779-5E4F-BD3C-149DBA0678CD}">
      <dsp:nvSpPr>
        <dsp:cNvPr id="0" name=""/>
        <dsp:cNvSpPr/>
      </dsp:nvSpPr>
      <dsp:spPr>
        <a:xfrm>
          <a:off x="6140126" y="0"/>
          <a:ext cx="1343636" cy="49843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FF816-0AC0-474B-AF9C-004393B4D764}">
      <dsp:nvSpPr>
        <dsp:cNvPr id="0" name=""/>
        <dsp:cNvSpPr/>
      </dsp:nvSpPr>
      <dsp:spPr>
        <a:xfrm>
          <a:off x="6498429" y="124608"/>
          <a:ext cx="1134626" cy="498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Conclusion</a:t>
          </a:r>
        </a:p>
      </dsp:txBody>
      <dsp:txXfrm>
        <a:off x="6513028" y="139207"/>
        <a:ext cx="1105428" cy="469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Processus accentué en chevrons"/>
  <dgm:desc val="Permet d’afficher les étapes séquentielles d’une tâche, d’un processus ou d’un flux de travail, ou de mettre l’accent sur un mouvement ou une direction. Utilisation optimale avec des textes Niveau 1 et 2 au minimum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75AB3CD-6887-4B90-B259-C9773C373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BFB3DB8-0639-457B-929D-16F03C58CF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27023-DF24-41D9-81A9-6A763A2B88C5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0307717-A880-433A-9207-D27AB39BAF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931937-BDE6-42AD-AADD-022A4A1C70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F3A4A-C9DB-42FC-B67B-1D42F067F9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568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BE440-747D-4782-97F8-D0860F556D50}" type="datetimeFigureOut">
              <a:rPr lang="en-US" smtClean="0"/>
              <a:t>4/9/21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14EB8D-02FD-4E4E-9F5D-987D686E5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62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F3672B6-0BDA-F646-A832-536B656E0224}" type="datetime1">
              <a:rPr lang="fr-FR" smtClean="0"/>
              <a:t>09/04/2021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8573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7371C-6CEB-624C-88F8-632B95AB6BA4}" type="datetime1">
              <a:rPr lang="fr-FR" smtClean="0"/>
              <a:t>09/04/2021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763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3B5AF-2578-934A-A2F2-AA3E7D2DDE18}" type="datetime1">
              <a:rPr lang="fr-FR" smtClean="0"/>
              <a:t>09/04/2021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844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5041-D6BA-1340-BC83-514CA6A8C8AB}" type="datetime1">
              <a:rPr lang="fr-FR" smtClean="0"/>
              <a:t>09/04/2021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944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1CE19-E201-0445-8F28-F6E47769F7C5}" type="datetime1">
              <a:rPr lang="fr-FR" smtClean="0"/>
              <a:t>09/04/2021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2551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BA43-1A27-4442-9E26-F22174F115F4}" type="datetime1">
              <a:rPr lang="fr-FR" smtClean="0"/>
              <a:t>09/04/2021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8426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BF827-84BF-294D-B466-B539CBD55221}" type="datetime1">
              <a:rPr lang="fr-FR" smtClean="0"/>
              <a:t>09/04/2021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96363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82F09-6ED7-664A-BD95-336C714B90CE}" type="datetime1">
              <a:rPr lang="fr-FR" smtClean="0"/>
              <a:t>09/04/2021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202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D6ABB-8D75-BA49-A39A-7B5A20B3D20B}" type="datetime1">
              <a:rPr lang="fr-FR" smtClean="0"/>
              <a:t>09/04/2021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70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D8FE-FEC5-E749-B411-ABFA9DFB5B13}" type="datetime1">
              <a:rPr lang="fr-FR" smtClean="0"/>
              <a:t>09/04/2021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144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669CF-CABD-E24B-AA6E-0E5AB53D9AB9}" type="datetime1">
              <a:rPr lang="fr-FR" smtClean="0"/>
              <a:t>09/04/2021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75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8A171-0604-0A42-854F-C8A8AFF25714}" type="datetime1">
              <a:rPr lang="fr-FR" smtClean="0"/>
              <a:t>09/04/2021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652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4551D-B6FD-5D41-8CF1-F3B304D87795}" type="datetime1">
              <a:rPr lang="fr-FR" smtClean="0"/>
              <a:t>09/04/2021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06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48A8-C8BB-0240-B3A2-9F2094FE3408}" type="datetime1">
              <a:rPr lang="fr-FR" smtClean="0"/>
              <a:t>09/04/2021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3186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7E0F-8DBC-574E-90D5-0211CC1B35B2}" type="datetime1">
              <a:rPr lang="fr-FR" smtClean="0"/>
              <a:t>09/04/2021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7169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DA906-4F89-3B46-A9F4-517B326CCAAE}" type="datetime1">
              <a:rPr lang="fr-FR" smtClean="0"/>
              <a:t>09/04/2021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1414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B8E7D-BD9F-B149-8615-860D99D1C8B7}" type="datetime1">
              <a:rPr lang="fr-FR" smtClean="0"/>
              <a:t>09/04/2021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103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00E8C-9427-7B40-831F-B22992E39C9E}" type="datetime1">
              <a:rPr lang="fr-FR" smtClean="0"/>
              <a:t>09/04/2021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262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40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39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1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3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12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5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8.png"/><Relationship Id="rId4" Type="http://schemas.openxmlformats.org/officeDocument/2006/relationships/diagramData" Target="../diagrams/data3.xml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image" Target="../media/image1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en.wikipedia.org/wiki/Hamilton%E2%80%93Jacobi%E2%80%93Bellman_equation" TargetMode="External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0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5.png"/><Relationship Id="rId12" Type="http://schemas.openxmlformats.org/officeDocument/2006/relationships/image" Target="../media/image2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openxmlformats.org/officeDocument/2006/relationships/image" Target="../media/image28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27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5.png"/><Relationship Id="rId12" Type="http://schemas.openxmlformats.org/officeDocument/2006/relationships/image" Target="../media/image3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openxmlformats.org/officeDocument/2006/relationships/image" Target="../media/image33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32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15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openxmlformats.org/officeDocument/2006/relationships/image" Target="../media/image37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36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30157" y="2031217"/>
            <a:ext cx="9931684" cy="22248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200">
                <a:latin typeface="NimbusRomNo9L"/>
              </a:rPr>
              <a:t>Reinforcement Learning for Control of Valves </a:t>
            </a:r>
            <a:br>
              <a:rPr lang="en-GB" sz="3200"/>
            </a:br>
            <a:br>
              <a:rPr lang="en-US" sz="3200"/>
            </a:b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B67BBE0C-3C7F-416A-B036-94E441361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625" y="0"/>
            <a:ext cx="4246375" cy="120167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540AD62-688B-4BCC-96FC-05DD1C5E54F0}"/>
              </a:ext>
            </a:extLst>
          </p:cNvPr>
          <p:cNvSpPr txBox="1"/>
          <p:nvPr/>
        </p:nvSpPr>
        <p:spPr>
          <a:xfrm>
            <a:off x="7179464" y="4776729"/>
            <a:ext cx="3969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Année scolaire 2020/2021</a:t>
            </a:r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D6E4D7-4BE3-4480-8DB0-5CD57AA444D3}"/>
              </a:ext>
            </a:extLst>
          </p:cNvPr>
          <p:cNvSpPr txBox="1"/>
          <p:nvPr/>
        </p:nvSpPr>
        <p:spPr>
          <a:xfrm>
            <a:off x="2004269" y="4776729"/>
            <a:ext cx="35496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Elaboré par : </a:t>
            </a:r>
          </a:p>
          <a:p>
            <a:r>
              <a:rPr lang="fr-FR"/>
              <a:t>Guilhem De </a:t>
            </a:r>
            <a:r>
              <a:rPr lang="fr-FR" err="1"/>
              <a:t>Viry</a:t>
            </a:r>
            <a:endParaRPr lang="fr-FR"/>
          </a:p>
          <a:p>
            <a:r>
              <a:rPr lang="fr-FR"/>
              <a:t>Mickaël EL ALAM</a:t>
            </a:r>
          </a:p>
          <a:p>
            <a:r>
              <a:rPr lang="fr-FR"/>
              <a:t>Mohcine EL HARRAS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4B91-EAB6-884C-8FE1-A5A93DCA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49" y="429629"/>
            <a:ext cx="9905998" cy="1478570"/>
          </a:xfrm>
        </p:spPr>
        <p:txBody>
          <a:bodyPr>
            <a:normAutofit/>
          </a:bodyPr>
          <a:lstStyle/>
          <a:p>
            <a:r>
              <a:rPr lang="en-FR"/>
              <a:t>Résultats des expérimentations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648E-E987-0247-BC5B-81FEA8AD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5589" y="6323036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10</a:t>
            </a:fld>
            <a:endParaRPr lang="de-DE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9E6A2589-5CA0-0B44-B77A-AEC2A65533AD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C1BB68E3-DFA8-0A4B-B7CF-1A68812722C1}"/>
              </a:ext>
            </a:extLst>
          </p:cNvPr>
          <p:cNvGraphicFramePr>
            <a:graphicFrameLocks/>
          </p:cNvGraphicFramePr>
          <p:nvPr/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778D5436-8DE1-0C40-B52F-008516D97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AA4D0F4-C1CA-6941-BE02-3E60F71A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CFADEA-A612-7848-898F-97602334A495}"/>
              </a:ext>
            </a:extLst>
          </p:cNvPr>
          <p:cNvSpPr/>
          <p:nvPr/>
        </p:nvSpPr>
        <p:spPr>
          <a:xfrm>
            <a:off x="159547" y="1573419"/>
            <a:ext cx="3353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N°3 : Bruit en entrée du correcteur</a:t>
            </a:r>
          </a:p>
          <a:p>
            <a:endParaRPr lang="en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6A89ED-80A6-A649-8016-A2B10356724F}"/>
              </a:ext>
            </a:extLst>
          </p:cNvPr>
          <p:cNvSpPr/>
          <p:nvPr/>
        </p:nvSpPr>
        <p:spPr>
          <a:xfrm>
            <a:off x="6027702" y="1538867"/>
            <a:ext cx="30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N°4 : </a:t>
            </a:r>
            <a:r>
              <a:rPr lang="en-GB"/>
              <a:t>Ground-borne vibration</a:t>
            </a:r>
            <a:endParaRPr lang="en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DC7B4-9DE1-D247-8A36-ACB31BF9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547" y="1957884"/>
            <a:ext cx="4381500" cy="228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0ED2BA-06E1-B940-9108-BAC2C3B780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6411" y="4293569"/>
            <a:ext cx="2446746" cy="252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4C3BD-7022-BE4F-92A7-9749239A30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908199"/>
            <a:ext cx="4674785" cy="47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8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4B91-EAB6-884C-8FE1-A5A93DCA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49" y="429629"/>
            <a:ext cx="9905998" cy="1478570"/>
          </a:xfrm>
        </p:spPr>
        <p:txBody>
          <a:bodyPr>
            <a:normAutofit/>
          </a:bodyPr>
          <a:lstStyle/>
          <a:p>
            <a:r>
              <a:rPr lang="en-FR"/>
              <a:t>Résultats des expérimentations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648E-E987-0247-BC5B-81FEA8AD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1215" y="6336593"/>
            <a:ext cx="771089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11</a:t>
            </a:fld>
            <a:endParaRPr lang="de-DE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9E6A2589-5CA0-0B44-B77A-AEC2A65533AD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C1BB68E3-DFA8-0A4B-B7CF-1A68812722C1}"/>
              </a:ext>
            </a:extLst>
          </p:cNvPr>
          <p:cNvGraphicFramePr>
            <a:graphicFrameLocks/>
          </p:cNvGraphicFramePr>
          <p:nvPr/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778D5436-8DE1-0C40-B52F-008516D97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AA4D0F4-C1CA-6941-BE02-3E60F71A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CFADEA-A612-7848-898F-97602334A495}"/>
              </a:ext>
            </a:extLst>
          </p:cNvPr>
          <p:cNvSpPr/>
          <p:nvPr/>
        </p:nvSpPr>
        <p:spPr>
          <a:xfrm>
            <a:off x="175686" y="1452348"/>
            <a:ext cx="4069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N°5 : Réponse à une Waveform arbitraire</a:t>
            </a:r>
          </a:p>
          <a:p>
            <a:endParaRPr lang="en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6A89ED-80A6-A649-8016-A2B10356724F}"/>
              </a:ext>
            </a:extLst>
          </p:cNvPr>
          <p:cNvSpPr/>
          <p:nvPr/>
        </p:nvSpPr>
        <p:spPr>
          <a:xfrm>
            <a:off x="5916030" y="1446194"/>
            <a:ext cx="4940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N°6 : Benchmark signal, système avec perturbations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7CC34-8836-874B-8057-6E70B2E9F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686" y="1942751"/>
            <a:ext cx="4853513" cy="46512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69FA1-91B8-6144-8892-84E9DE3769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0446" y="1942751"/>
            <a:ext cx="4875783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49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B87331-A5C1-4E60-BE05-7A214C5C7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3DE279B-1C96-41EC-A396-8E7B417F5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12</a:t>
            </a:fld>
            <a:endParaRPr lang="de-D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A3F023-557A-E74B-81E0-8B383264D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/>
              <a:t>L</a:t>
            </a:r>
            <a:r>
              <a:rPr lang="en-FR"/>
              <a:t>e tuning des hyperparamètres pour obtenir un correcteur stable necessite beucoup de simulations.</a:t>
            </a:r>
          </a:p>
          <a:p>
            <a:r>
              <a:rPr lang="en-FR"/>
              <a:t>Beaucoup d’oscillation pour le RL, pour cela il faudrait rajouter un filtre passe bas pour les bruits en entrée et en sortie</a:t>
            </a:r>
          </a:p>
          <a:p>
            <a:r>
              <a:rPr lang="en-FR"/>
              <a:t>Le PID est meilleur pour rejeter les perturbations, néanmoins </a:t>
            </a:r>
          </a:p>
          <a:p>
            <a:r>
              <a:rPr lang="en-FR"/>
              <a:t>Le PID impose moins de contrainte sur la vanne et ainsi, moins d’usure.</a:t>
            </a:r>
          </a:p>
          <a:p>
            <a:r>
              <a:rPr lang="en-FR"/>
              <a:t>Le RL est meilleur pour le tracking de la trajectoire néanmoins </a:t>
            </a:r>
          </a:p>
          <a:p>
            <a:r>
              <a:rPr lang="en-FR"/>
              <a:t>Le RL a une meilleure qualité de traitement</a:t>
            </a:r>
          </a:p>
        </p:txBody>
      </p:sp>
      <p:cxnSp>
        <p:nvCxnSpPr>
          <p:cNvPr id="12" name="Connecteur droit 5">
            <a:extLst>
              <a:ext uri="{FF2B5EF4-FFF2-40B4-BE49-F238E27FC236}">
                <a16:creationId xmlns:a16="http://schemas.microsoft.com/office/drawing/2014/main" id="{8152E255-4D72-E244-851E-84AF8956058D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Espace réservé du contenu 1">
            <a:extLst>
              <a:ext uri="{FF2B5EF4-FFF2-40B4-BE49-F238E27FC236}">
                <a16:creationId xmlns:a16="http://schemas.microsoft.com/office/drawing/2014/main" id="{030D56D4-CEA3-D543-A070-27916AA1AD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1096402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560D7CEF-1C58-ED47-AC4E-541F9CA43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13D38909-5701-B94B-A18A-A3E88D25BA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76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7" name="Titre 1">
            <a:extLst>
              <a:ext uri="{FF2B5EF4-FFF2-40B4-BE49-F238E27FC236}">
                <a16:creationId xmlns:a16="http://schemas.microsoft.com/office/drawing/2014/main" id="{AC9094A8-DCD4-4DF8-AFC8-228BAC263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438" y="229914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Merci pour votre attention !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DC3DE9-1BE7-4619-8733-106E98A6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6911" y="6309360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27C6CCC6-2BE5-4E42-96A4-D1E8E81A3D8E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23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BE08F-56F0-4A55-96B5-AEA893A6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Plan</a:t>
            </a:r>
            <a:endParaRPr lang="en-US"/>
          </a:p>
        </p:txBody>
      </p:sp>
      <p:graphicFrame>
        <p:nvGraphicFramePr>
          <p:cNvPr id="8" name="Espace réservé du contenu 2">
            <a:extLst>
              <a:ext uri="{FF2B5EF4-FFF2-40B4-BE49-F238E27FC236}">
                <a16:creationId xmlns:a16="http://schemas.microsoft.com/office/drawing/2014/main" id="{58F7173D-BA66-4DB9-B0C6-FB56EE5C55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7132557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87982C8-628A-4B3B-B975-2D4E51F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</a:t>
            </a:fld>
            <a:endParaRPr lang="de-DE"/>
          </a:p>
        </p:txBody>
      </p:sp>
      <p:pic>
        <p:nvPicPr>
          <p:cNvPr id="5" name="Image 4" descr="Une image contenant couteau, table&#10;&#10;Description générée automatiquement">
            <a:extLst>
              <a:ext uri="{FF2B5EF4-FFF2-40B4-BE49-F238E27FC236}">
                <a16:creationId xmlns:a16="http://schemas.microsoft.com/office/drawing/2014/main" id="{B075A59F-055A-40DA-9DAB-CDA456B08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903" y="14366"/>
            <a:ext cx="1666844" cy="485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CAE949-3D66-3246-829C-D7F1417D2B5D}"/>
              </a:ext>
            </a:extLst>
          </p:cNvPr>
          <p:cNvSpPr txBox="1"/>
          <p:nvPr/>
        </p:nvSpPr>
        <p:spPr>
          <a:xfrm>
            <a:off x="14300616" y="-2998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FR"/>
          </a:p>
        </p:txBody>
      </p:sp>
      <p:sp>
        <p:nvSpPr>
          <p:cNvPr id="12" name="Rectangle 11" descr="Presentation with pie chart outline">
            <a:extLst>
              <a:ext uri="{FF2B5EF4-FFF2-40B4-BE49-F238E27FC236}">
                <a16:creationId xmlns:a16="http://schemas.microsoft.com/office/drawing/2014/main" id="{939AF553-8DD7-D247-9091-45323445C1D7}"/>
              </a:ext>
            </a:extLst>
          </p:cNvPr>
          <p:cNvSpPr/>
          <p:nvPr/>
        </p:nvSpPr>
        <p:spPr>
          <a:xfrm>
            <a:off x="7903908" y="3098801"/>
            <a:ext cx="668592" cy="76111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Graphic 5" descr="Artificial Intelligence with solid fill">
            <a:extLst>
              <a:ext uri="{FF2B5EF4-FFF2-40B4-BE49-F238E27FC236}">
                <a16:creationId xmlns:a16="http://schemas.microsoft.com/office/drawing/2014/main" id="{0864A006-6740-D144-993E-782EB7C512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69496" y="3098801"/>
            <a:ext cx="792369" cy="7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5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426C5-CFFF-44E3-B389-9E17C960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732343"/>
            <a:ext cx="9603275" cy="1049235"/>
          </a:xfrm>
        </p:spPr>
        <p:txBody>
          <a:bodyPr/>
          <a:lstStyle/>
          <a:p>
            <a:r>
              <a:rPr lang="fr-FR"/>
              <a:t>Introduction</a:t>
            </a:r>
            <a:endParaRPr lang="en-US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A8314CBA-0F34-4055-8A89-342E3661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3</a:t>
            </a:fld>
            <a:endParaRPr lang="de-DE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F3B3B8E-5D46-4105-A318-59673B8AE4BE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Espace réservé du contenu 1">
            <a:extLst>
              <a:ext uri="{FF2B5EF4-FFF2-40B4-BE49-F238E27FC236}">
                <a16:creationId xmlns:a16="http://schemas.microsoft.com/office/drawing/2014/main" id="{40690591-D45F-4648-9558-FDD4E6E12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5922485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PID Control made easy | Eurotherm by Schneider Electric">
            <a:extLst>
              <a:ext uri="{FF2B5EF4-FFF2-40B4-BE49-F238E27FC236}">
                <a16:creationId xmlns:a16="http://schemas.microsoft.com/office/drawing/2014/main" id="{F978CA31-6C0D-5F40-86A3-B5FE4D9524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4899" y="2721412"/>
            <a:ext cx="7442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61FDC5D2-BB06-7443-BCFB-A9CD2D3C6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6741770-4F34-A648-AB65-9ECAB1200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209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4426C5-CFFF-44E3-B389-9E17C960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219" y="662979"/>
            <a:ext cx="9603275" cy="1049235"/>
          </a:xfrm>
        </p:spPr>
        <p:txBody>
          <a:bodyPr/>
          <a:lstStyle/>
          <a:p>
            <a:r>
              <a:rPr lang="fr-FR"/>
              <a:t>Introduction</a:t>
            </a:r>
            <a:endParaRPr lang="en-US"/>
          </a:p>
        </p:txBody>
      </p: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A8314CBA-0F34-4055-8A89-342E3661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4</a:t>
            </a:fld>
            <a:endParaRPr lang="de-DE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F3B3B8E-5D46-4105-A318-59673B8AE4BE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Espace réservé du contenu 1">
            <a:extLst>
              <a:ext uri="{FF2B5EF4-FFF2-40B4-BE49-F238E27FC236}">
                <a16:creationId xmlns:a16="http://schemas.microsoft.com/office/drawing/2014/main" id="{40690591-D45F-4648-9558-FDD4E6E12E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1764609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trimmed" descr="trimmed">
            <a:hlinkClick r:id="" action="ppaction://media"/>
            <a:extLst>
              <a:ext uri="{FF2B5EF4-FFF2-40B4-BE49-F238E27FC236}">
                <a16:creationId xmlns:a16="http://schemas.microsoft.com/office/drawing/2014/main" id="{6C67655A-FD74-494F-AAFA-BAEED225571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82600" y="1635976"/>
            <a:ext cx="4209437" cy="4209437"/>
          </a:xfrm>
        </p:spPr>
      </p:pic>
      <p:pic>
        <p:nvPicPr>
          <p:cNvPr id="1026" name="Picture 2" descr="Intuition behind Reinforcement Learning - DLBT | Deep learning benchmark  tool">
            <a:extLst>
              <a:ext uri="{FF2B5EF4-FFF2-40B4-BE49-F238E27FC236}">
                <a16:creationId xmlns:a16="http://schemas.microsoft.com/office/drawing/2014/main" id="{5CA53DE4-AA3A-6C40-A4A4-5C5334EAB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850" t="-1" r="22709" b="1185"/>
          <a:stretch/>
        </p:blipFill>
        <p:spPr bwMode="auto">
          <a:xfrm>
            <a:off x="5803898" y="1121319"/>
            <a:ext cx="5600701" cy="548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entraleSupélec | LinkedIn">
            <a:extLst>
              <a:ext uri="{FF2B5EF4-FFF2-40B4-BE49-F238E27FC236}">
                <a16:creationId xmlns:a16="http://schemas.microsoft.com/office/drawing/2014/main" id="{A8D238DD-57E2-984F-BBFC-A5701FE71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360237DD-0ED5-0C43-BB3F-21D7175DC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11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7E095-6B55-45BE-8B43-85C999F9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37087" cy="1329545"/>
          </a:xfrm>
        </p:spPr>
        <p:txBody>
          <a:bodyPr/>
          <a:lstStyle/>
          <a:p>
            <a:r>
              <a:rPr lang="fr-FR"/>
              <a:t>Théorie et méthode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6C019B-2C48-4434-87C4-5D929B3C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5</a:t>
            </a:fld>
            <a:endParaRPr lang="de-DE"/>
          </a:p>
        </p:txBody>
      </p:sp>
      <p:cxnSp>
        <p:nvCxnSpPr>
          <p:cNvPr id="11" name="Connecteur droit 5">
            <a:extLst>
              <a:ext uri="{FF2B5EF4-FFF2-40B4-BE49-F238E27FC236}">
                <a16:creationId xmlns:a16="http://schemas.microsoft.com/office/drawing/2014/main" id="{C85F88AB-B17E-2742-8695-C1B29136ED60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Espace réservé du contenu 1">
            <a:extLst>
              <a:ext uri="{FF2B5EF4-FFF2-40B4-BE49-F238E27FC236}">
                <a16:creationId xmlns:a16="http://schemas.microsoft.com/office/drawing/2014/main" id="{16B02620-E664-6B4B-B53B-53791CF209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8495236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2">
            <a:extLst>
              <a:ext uri="{FF2B5EF4-FFF2-40B4-BE49-F238E27FC236}">
                <a16:creationId xmlns:a16="http://schemas.microsoft.com/office/drawing/2014/main" id="{EBE4724E-54B8-A946-8455-549F7A87E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523" y="2457788"/>
            <a:ext cx="5797077" cy="3608048"/>
          </a:xfrm>
          <a:prstGeom prst="rect">
            <a:avLst/>
          </a:prstGeom>
        </p:spPr>
      </p:pic>
      <p:sp>
        <p:nvSpPr>
          <p:cNvPr id="5" name="AutoShape 8" descr="{\displaystyle \pi (a,s)=\Pr(a_{t}=a\mid s_{t}=s)}">
            <a:extLst>
              <a:ext uri="{FF2B5EF4-FFF2-40B4-BE49-F238E27FC236}">
                <a16:creationId xmlns:a16="http://schemas.microsoft.com/office/drawing/2014/main" id="{D0284164-DE21-BA4B-99C7-D0E04D511A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2062" name="Picture 14" descr="Reinforcement Learning : Markov-Decision Process (Part 1) | by blackburn |  Towards Data Science">
            <a:extLst>
              <a:ext uri="{FF2B5EF4-FFF2-40B4-BE49-F238E27FC236}">
                <a16:creationId xmlns:a16="http://schemas.microsoft.com/office/drawing/2014/main" id="{A3E0A890-F191-A949-ADE3-6C52356A9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5470" y="2457788"/>
            <a:ext cx="4231940" cy="36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684EB3-39C7-D74E-8623-EAC33AFF1B8C}"/>
              </a:ext>
            </a:extLst>
          </p:cNvPr>
          <p:cNvSpPr/>
          <p:nvPr/>
        </p:nvSpPr>
        <p:spPr>
          <a:xfrm>
            <a:off x="1460491" y="1872703"/>
            <a:ext cx="2363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FR" sz="2400"/>
              <a:t>Modèle considéré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2997F1-95E4-1C4A-99D4-00EEDA3B67D1}"/>
              </a:ext>
            </a:extLst>
          </p:cNvPr>
          <p:cNvSpPr/>
          <p:nvPr/>
        </p:nvSpPr>
        <p:spPr>
          <a:xfrm>
            <a:off x="6815470" y="1626791"/>
            <a:ext cx="4231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FR" sz="2400"/>
              <a:t>Exemple d’un graphe d’un processus de Markov</a:t>
            </a:r>
          </a:p>
        </p:txBody>
      </p:sp>
      <p:pic>
        <p:nvPicPr>
          <p:cNvPr id="18" name="Picture 4" descr="CentraleSupélec | LinkedIn">
            <a:extLst>
              <a:ext uri="{FF2B5EF4-FFF2-40B4-BE49-F238E27FC236}">
                <a16:creationId xmlns:a16="http://schemas.microsoft.com/office/drawing/2014/main" id="{F5DBF570-F5FC-DA42-B942-4A8D58561A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6E254D2E-5127-3344-8C0F-4CB42BB57F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8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7E095-6B55-45BE-8B43-85C999F9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48" y="369570"/>
            <a:ext cx="9905998" cy="1478570"/>
          </a:xfrm>
        </p:spPr>
        <p:txBody>
          <a:bodyPr/>
          <a:lstStyle/>
          <a:p>
            <a:r>
              <a:rPr lang="fr-FR"/>
              <a:t>Théorie et méthode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6C019B-2C48-4434-87C4-5D929B3CA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cxnSp>
        <p:nvCxnSpPr>
          <p:cNvPr id="11" name="Connecteur droit 5">
            <a:extLst>
              <a:ext uri="{FF2B5EF4-FFF2-40B4-BE49-F238E27FC236}">
                <a16:creationId xmlns:a16="http://schemas.microsoft.com/office/drawing/2014/main" id="{C85F88AB-B17E-2742-8695-C1B29136ED60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Espace réservé du contenu 1">
            <a:extLst>
              <a:ext uri="{FF2B5EF4-FFF2-40B4-BE49-F238E27FC236}">
                <a16:creationId xmlns:a16="http://schemas.microsoft.com/office/drawing/2014/main" id="{16B02620-E664-6B4B-B53B-53791CF209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0653523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BB28D63-6292-754E-A9FE-C2125323C7A1}"/>
              </a:ext>
            </a:extLst>
          </p:cNvPr>
          <p:cNvSpPr/>
          <p:nvPr/>
        </p:nvSpPr>
        <p:spPr>
          <a:xfrm>
            <a:off x="635464" y="1451961"/>
            <a:ext cx="109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Politique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AF2BF1-5BB7-5646-9C3C-BA1ADF85DE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48" y="2885181"/>
            <a:ext cx="4103075" cy="5799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7676D-32FF-8546-ADDB-CA0DD181FBD3}"/>
              </a:ext>
            </a:extLst>
          </p:cNvPr>
          <p:cNvSpPr/>
          <p:nvPr/>
        </p:nvSpPr>
        <p:spPr>
          <a:xfrm>
            <a:off x="626552" y="2417301"/>
            <a:ext cx="407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Gain (Somme actualisée des récompenses)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96E26A-5DB6-214C-B595-235F050FC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64" y="2006579"/>
            <a:ext cx="3117169" cy="3693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40C783-6E9C-2342-88F5-281312BDC068}"/>
              </a:ext>
            </a:extLst>
          </p:cNvPr>
          <p:cNvSpPr/>
          <p:nvPr/>
        </p:nvSpPr>
        <p:spPr>
          <a:xfrm>
            <a:off x="626552" y="3541841"/>
            <a:ext cx="5213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Fonction de valeur (</a:t>
            </a:r>
            <a:r>
              <a:rPr lang="en-GB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Hamilton–Jacobi–Bellman equatio</a:t>
            </a:r>
            <a:r>
              <a:rPr lang="en-FR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FR" u="sng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GB" u="sng"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B92A23-6DA6-D74F-8FCA-3B604B25998F}"/>
              </a:ext>
            </a:extLst>
          </p:cNvPr>
          <p:cNvSpPr/>
          <p:nvPr/>
        </p:nvSpPr>
        <p:spPr>
          <a:xfrm>
            <a:off x="6324024" y="1526327"/>
            <a:ext cx="57256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/>
              <a:t>DDPG algorithm (apprentissage de </a:t>
            </a:r>
            <a:r>
              <a:rPr lang="en-GB"/>
              <a:t>Q-function et la politique) </a:t>
            </a:r>
            <a:r>
              <a:rPr lang="en-FR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O</a:t>
            </a:r>
            <a:r>
              <a:rPr lang="en-FR"/>
              <a:t>ff policy - </a:t>
            </a:r>
            <a:r>
              <a:rPr lang="en-GB"/>
              <a:t>M</a:t>
            </a:r>
            <a:r>
              <a:rPr lang="en-FR"/>
              <a:t>odel free - Gradient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/>
              <a:t>Méthode de Actor-Critic pour l’évaluation de la politique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R"/>
          </a:p>
        </p:txBody>
      </p:sp>
      <p:pic>
        <p:nvPicPr>
          <p:cNvPr id="3076" name="Picture 4" descr="CentraleSupélec | LinkedIn">
            <a:extLst>
              <a:ext uri="{FF2B5EF4-FFF2-40B4-BE49-F238E27FC236}">
                <a16:creationId xmlns:a16="http://schemas.microsoft.com/office/drawing/2014/main" id="{4217A49B-2E19-F94F-9488-6DF6244EC7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BAFD0CF-887D-B74D-8B3F-CD89F5420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5B833D1-E6D3-FB43-95A2-83ED89960D0E}"/>
              </a:ext>
            </a:extLst>
          </p:cNvPr>
          <p:cNvSpPr/>
          <p:nvPr/>
        </p:nvSpPr>
        <p:spPr>
          <a:xfrm>
            <a:off x="600305" y="4615494"/>
            <a:ext cx="1622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Gain potentiel :</a:t>
            </a:r>
          </a:p>
          <a:p>
            <a:endParaRPr lang="en-F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133AA4-8620-2346-A8EB-46940DD1FC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148" y="3988430"/>
            <a:ext cx="4267589" cy="6112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3DE0CC-A92F-8F47-87A0-361085074B7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339" y="5021222"/>
            <a:ext cx="5725685" cy="7074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6EB5BEF-4829-7547-A68A-7458919AFF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18573" y="2947171"/>
            <a:ext cx="4536588" cy="299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3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C40A6-2EC8-4C82-9014-5DE5871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865" y="540546"/>
            <a:ext cx="9701974" cy="1049235"/>
          </a:xfrm>
        </p:spPr>
        <p:txBody>
          <a:bodyPr>
            <a:normAutofit/>
          </a:bodyPr>
          <a:lstStyle/>
          <a:p>
            <a:r>
              <a:rPr lang="fr-FR"/>
              <a:t>Application</a:t>
            </a:r>
            <a:endParaRPr lang="en-US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52D5929B-4220-C349-812E-D84D006478BC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88DFDCB0-1042-434A-9F3D-C156AF5EE0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910910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8646F87B-D808-AF42-823F-3C55AF8C2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C97E32D-345F-0E40-A3A1-2722B3A39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1A5C5C-8CFD-6040-8D9B-A87F0413C4E2}"/>
              </a:ext>
            </a:extLst>
          </p:cNvPr>
          <p:cNvSpPr/>
          <p:nvPr/>
        </p:nvSpPr>
        <p:spPr>
          <a:xfrm>
            <a:off x="447866" y="1287992"/>
            <a:ext cx="2083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b="1"/>
              <a:t>Modèle de la vanne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FC7AE2-0B41-9042-8789-1099913F80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865" y="1768135"/>
            <a:ext cx="3580332" cy="9185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1A4E71-4CCA-B04B-BB76-24B8134B24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865" y="3162431"/>
            <a:ext cx="3950020" cy="201784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2417642-45F2-8F40-9D26-F168D515F1EC}"/>
              </a:ext>
            </a:extLst>
          </p:cNvPr>
          <p:cNvSpPr/>
          <p:nvPr/>
        </p:nvSpPr>
        <p:spPr>
          <a:xfrm>
            <a:off x="447866" y="2733599"/>
            <a:ext cx="1542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Simulink model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631C381-C5FF-FA42-AB35-816AC4E338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2349500"/>
            <a:ext cx="5372100" cy="2159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F744F4-6EA1-9D47-8C65-6C0732FE6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865" y="5793289"/>
            <a:ext cx="3950020" cy="86639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9BD560C-60FA-AF4B-A608-633ECE120CC1}"/>
              </a:ext>
            </a:extLst>
          </p:cNvPr>
          <p:cNvSpPr/>
          <p:nvPr/>
        </p:nvSpPr>
        <p:spPr>
          <a:xfrm>
            <a:off x="447865" y="5292622"/>
            <a:ext cx="2658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Industrial ‘normal’ process :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57C45F7-8818-C64C-901D-E6DB3A00BD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3371" y="5413077"/>
            <a:ext cx="3060700" cy="5461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102AC4A-E0F5-DD49-80EE-CFD4AEE2DCC9}"/>
              </a:ext>
            </a:extLst>
          </p:cNvPr>
          <p:cNvSpPr/>
          <p:nvPr/>
        </p:nvSpPr>
        <p:spPr>
          <a:xfrm>
            <a:off x="6096000" y="4689985"/>
            <a:ext cx="4804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>
                <a:latin typeface="NimbusRomNo9L"/>
              </a:rPr>
              <a:t>Tuned avec la toolbox PID :</a:t>
            </a:r>
          </a:p>
          <a:p>
            <a:r>
              <a:rPr lang="en-GB" i="1">
                <a:latin typeface="NimbusRomNo9L"/>
              </a:rPr>
              <a:t>K</a:t>
            </a:r>
            <a:r>
              <a:rPr lang="en-GB" sz="800" i="1">
                <a:latin typeface="NimbusRomNo9L"/>
              </a:rPr>
              <a:t>p </a:t>
            </a:r>
            <a:r>
              <a:rPr lang="en-GB">
                <a:latin typeface="rtxr"/>
              </a:rPr>
              <a:t>= </a:t>
            </a:r>
            <a:r>
              <a:rPr lang="en-GB">
                <a:latin typeface="NimbusRomNo9L"/>
              </a:rPr>
              <a:t>0</a:t>
            </a:r>
            <a:r>
              <a:rPr lang="en-GB">
                <a:latin typeface="rtxmi"/>
              </a:rPr>
              <a:t>.</a:t>
            </a:r>
            <a:r>
              <a:rPr lang="en-GB">
                <a:latin typeface="NimbusRomNo9L"/>
              </a:rPr>
              <a:t>3631, </a:t>
            </a:r>
            <a:r>
              <a:rPr lang="en-GB" i="1">
                <a:latin typeface="NimbusRomNo9L"/>
              </a:rPr>
              <a:t>K</a:t>
            </a:r>
            <a:r>
              <a:rPr lang="en-GB" sz="800" i="1">
                <a:latin typeface="NimbusRomNo9L"/>
              </a:rPr>
              <a:t>i </a:t>
            </a:r>
            <a:r>
              <a:rPr lang="en-GB">
                <a:latin typeface="rtxr"/>
              </a:rPr>
              <a:t>= </a:t>
            </a:r>
            <a:r>
              <a:rPr lang="en-GB">
                <a:latin typeface="NimbusRomNo9L"/>
              </a:rPr>
              <a:t>0</a:t>
            </a:r>
            <a:r>
              <a:rPr lang="en-GB">
                <a:latin typeface="rtxmi"/>
              </a:rPr>
              <a:t>.</a:t>
            </a:r>
            <a:r>
              <a:rPr lang="en-GB">
                <a:latin typeface="NimbusRomNo9L"/>
              </a:rPr>
              <a:t>0045, </a:t>
            </a:r>
            <a:r>
              <a:rPr lang="en-GB" i="1">
                <a:latin typeface="NimbusRomNo9L"/>
              </a:rPr>
              <a:t>K</a:t>
            </a:r>
            <a:r>
              <a:rPr lang="en-GB" sz="800" i="1">
                <a:latin typeface="NimbusRomNo9L"/>
              </a:rPr>
              <a:t>d </a:t>
            </a:r>
            <a:r>
              <a:rPr lang="en-GB">
                <a:latin typeface="rtxr"/>
              </a:rPr>
              <a:t>= </a:t>
            </a:r>
            <a:r>
              <a:rPr lang="en-GB">
                <a:latin typeface="txsy"/>
              </a:rPr>
              <a:t>−</a:t>
            </a:r>
            <a:r>
              <a:rPr lang="en-GB">
                <a:latin typeface="NimbusRomNo9L"/>
              </a:rPr>
              <a:t>1</a:t>
            </a:r>
            <a:r>
              <a:rPr lang="en-GB">
                <a:latin typeface="rtxmi"/>
              </a:rPr>
              <a:t>.</a:t>
            </a:r>
            <a:r>
              <a:rPr lang="en-GB">
                <a:latin typeface="NimbusRomNo9L"/>
              </a:rPr>
              <a:t>72 and </a:t>
            </a:r>
            <a:r>
              <a:rPr lang="en-GB" i="1">
                <a:latin typeface="NimbusRomNo9L"/>
              </a:rPr>
              <a:t>N </a:t>
            </a:r>
            <a:r>
              <a:rPr lang="en-GB">
                <a:latin typeface="rtxr"/>
              </a:rPr>
              <a:t>= </a:t>
            </a:r>
            <a:r>
              <a:rPr lang="en-GB">
                <a:latin typeface="NimbusRomNo9L"/>
              </a:rPr>
              <a:t>0</a:t>
            </a:r>
            <a:r>
              <a:rPr lang="en-GB">
                <a:latin typeface="rtxmi"/>
              </a:rPr>
              <a:t>.</a:t>
            </a:r>
            <a:r>
              <a:rPr lang="en-GB">
                <a:latin typeface="NimbusRomNo9L"/>
              </a:rPr>
              <a:t>0114 </a:t>
            </a:r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BFF000E-D50C-D445-9E5A-8407025C6277}"/>
              </a:ext>
            </a:extLst>
          </p:cNvPr>
          <p:cNvSpPr/>
          <p:nvPr/>
        </p:nvSpPr>
        <p:spPr>
          <a:xfrm>
            <a:off x="6008351" y="1666542"/>
            <a:ext cx="1550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b="1"/>
              <a:t>Correcteur PID</a:t>
            </a:r>
          </a:p>
        </p:txBody>
      </p:sp>
    </p:spTree>
    <p:extLst>
      <p:ext uri="{BB962C8B-B14F-4D97-AF65-F5344CB8AC3E}">
        <p14:creationId xmlns:p14="http://schemas.microsoft.com/office/powerpoint/2010/main" val="820577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DC40A6-2EC8-4C82-9014-5DE587104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411" y="477873"/>
            <a:ext cx="9701974" cy="1049235"/>
          </a:xfrm>
        </p:spPr>
        <p:txBody>
          <a:bodyPr>
            <a:normAutofit/>
          </a:bodyPr>
          <a:lstStyle/>
          <a:p>
            <a:r>
              <a:rPr lang="fr-FR"/>
              <a:t>Application</a:t>
            </a:r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E78591-1067-4ABD-A279-58F6A12C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8</a:t>
            </a:fld>
            <a:endParaRPr lang="de-DE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52D5929B-4220-C349-812E-D84D006478BC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88DFDCB0-1042-434A-9F3D-C156AF5EE0E9}"/>
              </a:ext>
            </a:extLst>
          </p:cNvPr>
          <p:cNvGraphicFramePr>
            <a:graphicFrameLocks/>
          </p:cNvGraphicFramePr>
          <p:nvPr/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8646F87B-D808-AF42-823F-3C55AF8C2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5C97E32D-345F-0E40-A3A1-2722B3A39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u numéro de diapositive 3">
            <a:extLst>
              <a:ext uri="{FF2B5EF4-FFF2-40B4-BE49-F238E27FC236}">
                <a16:creationId xmlns:a16="http://schemas.microsoft.com/office/drawing/2014/main" id="{BDBB21DF-9800-2F4C-8FD9-8C3619C2BD2E}"/>
              </a:ext>
            </a:extLst>
          </p:cNvPr>
          <p:cNvSpPr txBox="1">
            <a:spLocks/>
          </p:cNvSpPr>
          <p:nvPr/>
        </p:nvSpPr>
        <p:spPr>
          <a:xfrm>
            <a:off x="11200632" y="6436387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7C6CCC6-2BE5-4E42-96A4-D1E8E81A3D8E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13BE2EE-3A11-4D42-8E3A-43DCF2A8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7713" y="1451444"/>
            <a:ext cx="3200670" cy="34582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BAE3B45-09A9-8241-A284-E34E329F8718}"/>
              </a:ext>
            </a:extLst>
          </p:cNvPr>
          <p:cNvSpPr/>
          <p:nvPr/>
        </p:nvSpPr>
        <p:spPr>
          <a:xfrm>
            <a:off x="7828579" y="979574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DDPG : Actor and Critic NN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C029BE3-3C46-5D4D-90FF-BA96C260BC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067" y="5272855"/>
            <a:ext cx="4429626" cy="13667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55FEAF-C840-A34A-AF73-D0C92C051DEE}"/>
              </a:ext>
            </a:extLst>
          </p:cNvPr>
          <p:cNvSpPr/>
          <p:nvPr/>
        </p:nvSpPr>
        <p:spPr>
          <a:xfrm>
            <a:off x="8272579" y="4903523"/>
            <a:ext cx="1790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latin typeface="NimbusRomNo9L"/>
              </a:rPr>
              <a:t>Graded Learning </a:t>
            </a:r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232B8E4-F3B7-8F4B-9334-196113CC2F06}"/>
              </a:ext>
            </a:extLst>
          </p:cNvPr>
          <p:cNvSpPr/>
          <p:nvPr/>
        </p:nvSpPr>
        <p:spPr>
          <a:xfrm>
            <a:off x="564417" y="5373170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Récompenses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A3E82E4-FED6-044C-B2F4-4990A8F761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4417" y="5849130"/>
            <a:ext cx="4851400" cy="6787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ED2510-6384-5A47-A36E-35829FE9A41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417" y="3388465"/>
            <a:ext cx="3692335" cy="187807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5322B5E-BED0-2F40-9E20-9B8E0B2C239D}"/>
              </a:ext>
            </a:extLst>
          </p:cNvPr>
          <p:cNvSpPr/>
          <p:nvPr/>
        </p:nvSpPr>
        <p:spPr>
          <a:xfrm>
            <a:off x="564415" y="2990781"/>
            <a:ext cx="224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Vecteur d’observation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C8658E-F950-0D41-BD34-150896886929}"/>
              </a:ext>
            </a:extLst>
          </p:cNvPr>
          <p:cNvSpPr/>
          <p:nvPr/>
        </p:nvSpPr>
        <p:spPr>
          <a:xfrm>
            <a:off x="564417" y="1868490"/>
            <a:ext cx="51269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FR"/>
              <a:t>Entrainement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/>
              <a:t>Entrainé sur plusieurs aléatoirement des signaux consigne de valeurs constantes.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R"/>
              <a:t>Les conditions initiales sont générées aléatoirement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98BC2D-36CE-984D-81FE-828269B82046}"/>
              </a:ext>
            </a:extLst>
          </p:cNvPr>
          <p:cNvSpPr/>
          <p:nvPr/>
        </p:nvSpPr>
        <p:spPr>
          <a:xfrm>
            <a:off x="564417" y="1354685"/>
            <a:ext cx="551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 sz="2400" b="1"/>
              <a:t>Modèle d’apprentissage par renforcement</a:t>
            </a:r>
          </a:p>
        </p:txBody>
      </p:sp>
    </p:spTree>
    <p:extLst>
      <p:ext uri="{BB962C8B-B14F-4D97-AF65-F5344CB8AC3E}">
        <p14:creationId xmlns:p14="http://schemas.microsoft.com/office/powerpoint/2010/main" val="2414505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4B91-EAB6-884C-8FE1-A5A93DCAD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049" y="429629"/>
            <a:ext cx="9905998" cy="1478570"/>
          </a:xfrm>
        </p:spPr>
        <p:txBody>
          <a:bodyPr>
            <a:normAutofit/>
          </a:bodyPr>
          <a:lstStyle/>
          <a:p>
            <a:r>
              <a:rPr lang="en-FR"/>
              <a:t>Résultats des expérimentations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B648E-E987-0247-BC5B-81FEA8AD1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9</a:t>
            </a:fld>
            <a:endParaRPr lang="de-DE"/>
          </a:p>
        </p:txBody>
      </p:sp>
      <p:cxnSp>
        <p:nvCxnSpPr>
          <p:cNvPr id="10" name="Connecteur droit 5">
            <a:extLst>
              <a:ext uri="{FF2B5EF4-FFF2-40B4-BE49-F238E27FC236}">
                <a16:creationId xmlns:a16="http://schemas.microsoft.com/office/drawing/2014/main" id="{9E6A2589-5CA0-0B44-B77A-AEC2A65533AD}"/>
              </a:ext>
            </a:extLst>
          </p:cNvPr>
          <p:cNvCxnSpPr/>
          <p:nvPr/>
        </p:nvCxnSpPr>
        <p:spPr>
          <a:xfrm>
            <a:off x="701749" y="232212"/>
            <a:ext cx="108239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Espace réservé du contenu 1">
            <a:extLst>
              <a:ext uri="{FF2B5EF4-FFF2-40B4-BE49-F238E27FC236}">
                <a16:creationId xmlns:a16="http://schemas.microsoft.com/office/drawing/2014/main" id="{C1BB68E3-DFA8-0A4B-B7CF-1A68812722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0805527"/>
              </p:ext>
            </p:extLst>
          </p:nvPr>
        </p:nvGraphicFramePr>
        <p:xfrm>
          <a:off x="2642065" y="-13448"/>
          <a:ext cx="7634256" cy="6230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4" descr="CentraleSupélec | LinkedIn">
            <a:extLst>
              <a:ext uri="{FF2B5EF4-FFF2-40B4-BE49-F238E27FC236}">
                <a16:creationId xmlns:a16="http://schemas.microsoft.com/office/drawing/2014/main" id="{778D5436-8DE1-0C40-B52F-008516D97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5687" y="34796"/>
            <a:ext cx="890724" cy="52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DAA4D0F4-C1CA-6941-BE02-3E60F71AD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1684" r="111"/>
          <a:stretch/>
        </p:blipFill>
        <p:spPr bwMode="auto">
          <a:xfrm>
            <a:off x="10856230" y="56488"/>
            <a:ext cx="1186074" cy="582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CFADEA-A612-7848-898F-97602334A495}"/>
              </a:ext>
            </a:extLst>
          </p:cNvPr>
          <p:cNvSpPr/>
          <p:nvPr/>
        </p:nvSpPr>
        <p:spPr>
          <a:xfrm>
            <a:off x="159547" y="1573419"/>
            <a:ext cx="24785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N°1 : Consigne constante</a:t>
            </a:r>
          </a:p>
          <a:p>
            <a:endParaRPr lang="en-F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972DDD-7B7C-A643-A8D0-91A35B0730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454" y="1896584"/>
            <a:ext cx="5938546" cy="321943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6A89ED-80A6-A649-8016-A2B10356724F}"/>
              </a:ext>
            </a:extLst>
          </p:cNvPr>
          <p:cNvSpPr/>
          <p:nvPr/>
        </p:nvSpPr>
        <p:spPr>
          <a:xfrm>
            <a:off x="6701283" y="1573419"/>
            <a:ext cx="3704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FR"/>
              <a:t>N°2 : Benchmark Waveform sans bruit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A242DCE-C58A-434A-8362-B20623C189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1283" y="1963522"/>
            <a:ext cx="4368148" cy="23502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5912B0-8DD9-FB4A-8326-AF0F216852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01283" y="4326770"/>
            <a:ext cx="4368148" cy="249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140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{4554B3F6-8AE7-3541-B0CA-FCF8B5456A1E}tf10001122</Template>
  <TotalTime>0</TotalTime>
  <Words>399</Words>
  <Application>Microsoft Macintosh PowerPoint</Application>
  <PresentationFormat>Widescreen</PresentationFormat>
  <Paragraphs>120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NimbusRomNo9L</vt:lpstr>
      <vt:lpstr>rtxmi</vt:lpstr>
      <vt:lpstr>rtxr</vt:lpstr>
      <vt:lpstr>Tw Cen MT</vt:lpstr>
      <vt:lpstr>txsy</vt:lpstr>
      <vt:lpstr>Circuit</vt:lpstr>
      <vt:lpstr>Reinforcement Learning for Control of Valves   </vt:lpstr>
      <vt:lpstr>Plan</vt:lpstr>
      <vt:lpstr>Introduction</vt:lpstr>
      <vt:lpstr>Introduction</vt:lpstr>
      <vt:lpstr>Théorie et méthode</vt:lpstr>
      <vt:lpstr>Théorie et méthode</vt:lpstr>
      <vt:lpstr>Application</vt:lpstr>
      <vt:lpstr>Application</vt:lpstr>
      <vt:lpstr>Résultats des expérimentations</vt:lpstr>
      <vt:lpstr>Résultats des expérimentations</vt:lpstr>
      <vt:lpstr>Résultats des expérimentations</vt:lpstr>
      <vt:lpstr>Conclusion</vt:lpstr>
      <vt:lpstr>Merci pour votre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Mohcine</dc:creator>
  <cp:lastModifiedBy>Mohcine El Harras (Student at CentraleSupelec)</cp:lastModifiedBy>
  <cp:revision>1</cp:revision>
  <dcterms:created xsi:type="dcterms:W3CDTF">2020-06-09T10:56:37Z</dcterms:created>
  <dcterms:modified xsi:type="dcterms:W3CDTF">2021-04-09T18:04:28Z</dcterms:modified>
</cp:coreProperties>
</file>